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6" r:id="rId14"/>
    <p:sldId id="335" r:id="rId15"/>
    <p:sldId id="336" r:id="rId16"/>
    <p:sldId id="333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38" d="100"/>
          <a:sy n="138" d="100"/>
        </p:scale>
        <p:origin x="153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spacexdata.com/v4/launches/past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i.spacexdata.com/v4/launches/pas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21C71-E825-41A0-AAE5-3E72359F17A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647E1C65-E891-47FC-9E19-A3A3EFC79885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1. Get request for rocket launch data using API:</a:t>
          </a:r>
        </a:p>
        <a:p>
          <a:r>
            <a:rPr lang="en-US" sz="1050" dirty="0" err="1">
              <a:solidFill>
                <a:schemeClr val="bg1"/>
              </a:solidFill>
            </a:rPr>
            <a:t>spacex_url</a:t>
          </a:r>
          <a:r>
            <a:rPr lang="en-US" sz="1050" b="1" dirty="0">
              <a:solidFill>
                <a:schemeClr val="bg1"/>
              </a:solidFill>
            </a:rPr>
            <a:t>=</a:t>
          </a:r>
          <a:r>
            <a:rPr lang="en-US" sz="105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https://api.spacexdata.com/v4/launches/past</a:t>
          </a:r>
          <a:endParaRPr lang="en-US" sz="1050" dirty="0">
            <a:solidFill>
              <a:schemeClr val="bg1"/>
            </a:solidFill>
          </a:endParaRPr>
        </a:p>
        <a:p>
          <a:r>
            <a:rPr lang="en-US" sz="1050" dirty="0">
              <a:solidFill>
                <a:schemeClr val="bg1"/>
              </a:solidFill>
            </a:rPr>
            <a:t>response</a:t>
          </a:r>
          <a:r>
            <a:rPr lang="en-US" sz="1050" b="1" dirty="0">
              <a:solidFill>
                <a:schemeClr val="bg1"/>
              </a:solidFill>
            </a:rPr>
            <a:t>=</a:t>
          </a:r>
          <a:r>
            <a:rPr lang="en-US" sz="1050" dirty="0" err="1">
              <a:solidFill>
                <a:schemeClr val="bg1"/>
              </a:solidFill>
            </a:rPr>
            <a:t>requests</a:t>
          </a:r>
          <a:r>
            <a:rPr lang="en-US" sz="1050" b="1" dirty="0" err="1">
              <a:solidFill>
                <a:schemeClr val="bg1"/>
              </a:solidFill>
            </a:rPr>
            <a:t>.</a:t>
          </a:r>
          <a:r>
            <a:rPr lang="en-US" sz="1050" dirty="0" err="1">
              <a:solidFill>
                <a:schemeClr val="bg1"/>
              </a:solidFill>
            </a:rPr>
            <a:t>get</a:t>
          </a:r>
          <a:r>
            <a:rPr lang="en-US" sz="1050" dirty="0">
              <a:solidFill>
                <a:schemeClr val="bg1"/>
              </a:solidFill>
            </a:rPr>
            <a:t>(</a:t>
          </a:r>
          <a:r>
            <a:rPr lang="en-US" sz="1050" dirty="0" err="1">
              <a:solidFill>
                <a:schemeClr val="bg1"/>
              </a:solidFill>
            </a:rPr>
            <a:t>spacex_url</a:t>
          </a:r>
          <a:r>
            <a:rPr lang="en-US" sz="1050" dirty="0">
              <a:solidFill>
                <a:schemeClr val="bg1"/>
              </a:solidFill>
            </a:rPr>
            <a:t>)</a:t>
          </a:r>
        </a:p>
        <a:p>
          <a:endParaRPr lang="en-US" sz="500" dirty="0"/>
        </a:p>
        <a:p>
          <a:endParaRPr lang="en-US" sz="500" dirty="0"/>
        </a:p>
      </dgm:t>
    </dgm:pt>
    <dgm:pt modelId="{6F56DA6E-1FA4-46CF-B46B-E423ECF2D705}" type="parTrans" cxnId="{5D5126D7-FDA4-4FCC-B6CD-D574D447EF12}">
      <dgm:prSet/>
      <dgm:spPr/>
      <dgm:t>
        <a:bodyPr/>
        <a:lstStyle/>
        <a:p>
          <a:endParaRPr lang="en-US"/>
        </a:p>
      </dgm:t>
    </dgm:pt>
    <dgm:pt modelId="{8A9A277F-4C7C-405C-BC85-933DA5D70588}" type="sibTrans" cxnId="{5D5126D7-FDA4-4FCC-B6CD-D574D447EF12}">
      <dgm:prSet/>
      <dgm:spPr/>
      <dgm:t>
        <a:bodyPr/>
        <a:lstStyle/>
        <a:p>
          <a:endParaRPr lang="en-US"/>
        </a:p>
      </dgm:t>
    </dgm:pt>
    <dgm:pt modelId="{A0C015DD-E336-4EBB-B9AB-97A05AB1F0D5}">
      <dgm:prSet phldrT="[Text]" custT="1"/>
      <dgm:spPr/>
      <dgm:t>
        <a:bodyPr/>
        <a:lstStyle/>
        <a:p>
          <a:r>
            <a:rPr lang="de-DE" sz="1000" dirty="0"/>
            <a:t>Read JSON</a:t>
          </a:r>
        </a:p>
        <a:p>
          <a:r>
            <a:rPr lang="en-US" sz="1000" dirty="0" err="1"/>
            <a:t>Static_json_df</a:t>
          </a:r>
          <a:r>
            <a:rPr lang="en-US" sz="1000" dirty="0"/>
            <a:t> = </a:t>
          </a:r>
          <a:r>
            <a:rPr lang="en-US" sz="1000" dirty="0" err="1"/>
            <a:t>res.json</a:t>
          </a:r>
          <a:r>
            <a:rPr lang="en-US" sz="1000" dirty="0"/>
            <a:t>()</a:t>
          </a:r>
        </a:p>
      </dgm:t>
    </dgm:pt>
    <dgm:pt modelId="{FA81D893-1471-473B-8B36-861A9CEE7C96}" type="parTrans" cxnId="{2CEDDA95-7E36-4195-8D77-9DCF23BFDC17}">
      <dgm:prSet/>
      <dgm:spPr/>
      <dgm:t>
        <a:bodyPr/>
        <a:lstStyle/>
        <a:p>
          <a:endParaRPr lang="en-US"/>
        </a:p>
      </dgm:t>
    </dgm:pt>
    <dgm:pt modelId="{D2B8A2E2-036E-4CFD-8C0B-AE26FDA80A76}" type="sibTrans" cxnId="{2CEDDA95-7E36-4195-8D77-9DCF23BFDC17}">
      <dgm:prSet/>
      <dgm:spPr/>
      <dgm:t>
        <a:bodyPr/>
        <a:lstStyle/>
        <a:p>
          <a:endParaRPr lang="en-US"/>
        </a:p>
      </dgm:t>
    </dgm:pt>
    <dgm:pt modelId="{CEBAAFE7-4812-460A-B2A6-2627053E6FDF}">
      <dgm:prSet phldrT="[Text]" custT="1"/>
      <dgm:spPr/>
      <dgm:t>
        <a:bodyPr/>
        <a:lstStyle/>
        <a:p>
          <a:r>
            <a:rPr lang="de-DE" sz="1000" dirty="0" err="1"/>
            <a:t>Normalize</a:t>
          </a:r>
          <a:r>
            <a:rPr lang="de-DE" sz="1000" dirty="0"/>
            <a:t> </a:t>
          </a:r>
          <a:r>
            <a:rPr lang="de-DE" sz="1000" dirty="0" err="1"/>
            <a:t>data</a:t>
          </a:r>
          <a:r>
            <a:rPr lang="de-DE" sz="1000" dirty="0"/>
            <a:t>:</a:t>
          </a:r>
        </a:p>
        <a:p>
          <a:r>
            <a:rPr lang="en-US" sz="1000" dirty="0"/>
            <a:t>data</a:t>
          </a:r>
          <a:r>
            <a:rPr lang="en-US" sz="1000" b="1" dirty="0"/>
            <a:t>=</a:t>
          </a:r>
          <a:r>
            <a:rPr lang="en-US" sz="1000" dirty="0" err="1"/>
            <a:t>pd</a:t>
          </a:r>
          <a:r>
            <a:rPr lang="en-US" sz="1000" b="1" dirty="0" err="1"/>
            <a:t>.</a:t>
          </a:r>
          <a:r>
            <a:rPr lang="en-US" sz="1000" dirty="0" err="1"/>
            <a:t>json_normalize</a:t>
          </a:r>
          <a:r>
            <a:rPr lang="en-US" sz="1000" dirty="0"/>
            <a:t>(</a:t>
          </a:r>
          <a:r>
            <a:rPr lang="en-US" sz="1000" dirty="0" err="1"/>
            <a:t>response</a:t>
          </a:r>
          <a:r>
            <a:rPr lang="en-US" sz="1000" b="1" dirty="0" err="1"/>
            <a:t>.</a:t>
          </a:r>
          <a:r>
            <a:rPr lang="en-US" sz="1000" dirty="0" err="1"/>
            <a:t>json</a:t>
          </a:r>
          <a:r>
            <a:rPr lang="en-US" sz="1000" dirty="0"/>
            <a:t>())</a:t>
          </a:r>
        </a:p>
      </dgm:t>
    </dgm:pt>
    <dgm:pt modelId="{2450DD78-3849-42A2-85C5-A5D42BA6F844}" type="parTrans" cxnId="{C764EBE6-A140-4EB5-937E-79F940164907}">
      <dgm:prSet/>
      <dgm:spPr/>
      <dgm:t>
        <a:bodyPr/>
        <a:lstStyle/>
        <a:p>
          <a:endParaRPr lang="en-US"/>
        </a:p>
      </dgm:t>
    </dgm:pt>
    <dgm:pt modelId="{DBEC3355-75B1-4847-8234-D84312802597}" type="sibTrans" cxnId="{C764EBE6-A140-4EB5-937E-79F940164907}">
      <dgm:prSet/>
      <dgm:spPr/>
      <dgm:t>
        <a:bodyPr/>
        <a:lstStyle/>
        <a:p>
          <a:endParaRPr lang="en-US"/>
        </a:p>
      </dgm:t>
    </dgm:pt>
    <dgm:pt modelId="{BDBBBDE9-92C2-4BC5-B1DE-9747EFB5D8D4}">
      <dgm:prSet custT="1"/>
      <dgm:spPr/>
      <dgm:t>
        <a:bodyPr/>
        <a:lstStyle/>
        <a:p>
          <a:r>
            <a:rPr lang="en-US" sz="1000" dirty="0"/>
            <a:t>Extract column names:</a:t>
          </a:r>
        </a:p>
        <a:p>
          <a:r>
            <a:rPr lang="en-US" sz="1000" dirty="0" err="1"/>
            <a:t>column_names</a:t>
          </a:r>
          <a:r>
            <a:rPr lang="en-US" sz="1000" b="1" dirty="0"/>
            <a:t>=</a:t>
          </a:r>
          <a:r>
            <a:rPr lang="en-US" sz="1000" dirty="0"/>
            <a:t>[]</a:t>
          </a:r>
          <a:r>
            <a:rPr lang="en-US" sz="1000" dirty="0" err="1"/>
            <a:t>table_columns</a:t>
          </a:r>
          <a:r>
            <a:rPr lang="en-US" sz="1000" b="1" dirty="0"/>
            <a:t>=</a:t>
          </a:r>
          <a:r>
            <a:rPr lang="en-US" sz="1000" dirty="0" err="1"/>
            <a:t>first_launch_table</a:t>
          </a:r>
          <a:r>
            <a:rPr lang="en-US" sz="1000" b="1" dirty="0" err="1"/>
            <a:t>.</a:t>
          </a:r>
          <a:r>
            <a:rPr lang="en-US" sz="1000" dirty="0" err="1"/>
            <a:t>find_all</a:t>
          </a:r>
          <a:r>
            <a:rPr lang="en-US" sz="1000" dirty="0"/>
            <a:t>('</a:t>
          </a:r>
          <a:r>
            <a:rPr lang="en-US" sz="1000" dirty="0" err="1"/>
            <a:t>th</a:t>
          </a:r>
          <a:r>
            <a:rPr lang="en-US" sz="1000" dirty="0"/>
            <a:t>')</a:t>
          </a:r>
          <a:r>
            <a:rPr lang="en-US" sz="1000" b="1" dirty="0" err="1"/>
            <a:t>for</a:t>
          </a:r>
          <a:r>
            <a:rPr lang="en-US" sz="1000" dirty="0" err="1"/>
            <a:t>column</a:t>
          </a:r>
          <a:r>
            <a:rPr lang="en-US" sz="1000" b="1" dirty="0" err="1"/>
            <a:t>in</a:t>
          </a:r>
          <a:r>
            <a:rPr lang="en-US" sz="1000" dirty="0" err="1"/>
            <a:t>table_columns:name</a:t>
          </a:r>
          <a:r>
            <a:rPr lang="en-US" sz="1000" b="1" dirty="0"/>
            <a:t>=</a:t>
          </a:r>
          <a:r>
            <a:rPr lang="en-US" sz="1000" dirty="0" err="1"/>
            <a:t>extract_column_from_header</a:t>
          </a:r>
          <a:r>
            <a:rPr lang="en-US" sz="1000" dirty="0"/>
            <a:t>(column)</a:t>
          </a:r>
          <a:r>
            <a:rPr lang="en-US" sz="1000" b="1" dirty="0" err="1"/>
            <a:t>if</a:t>
          </a:r>
          <a:r>
            <a:rPr lang="en-US" sz="1000" dirty="0" err="1"/>
            <a:t>name</a:t>
          </a:r>
          <a:r>
            <a:rPr lang="en-US" sz="1000" b="1" dirty="0" err="1"/>
            <a:t>isnotNoneand</a:t>
          </a:r>
          <a:r>
            <a:rPr lang="en-US" sz="1000" dirty="0" err="1"/>
            <a:t>len</a:t>
          </a:r>
          <a:r>
            <a:rPr lang="en-US" sz="1000" dirty="0"/>
            <a:t>(name)</a:t>
          </a:r>
          <a:r>
            <a:rPr lang="en-US" sz="1000" b="1" dirty="0"/>
            <a:t>&gt;</a:t>
          </a:r>
          <a:r>
            <a:rPr lang="en-US" sz="1000" dirty="0"/>
            <a:t>0:column_names</a:t>
          </a:r>
          <a:r>
            <a:rPr lang="en-US" sz="1000" b="1" dirty="0"/>
            <a:t>.</a:t>
          </a:r>
          <a:r>
            <a:rPr lang="en-US" sz="1000" dirty="0"/>
            <a:t>append(name)</a:t>
          </a:r>
        </a:p>
      </dgm:t>
    </dgm:pt>
    <dgm:pt modelId="{CBBD241E-D2C1-4D01-ACC7-55596DDA604C}" type="parTrans" cxnId="{E4525170-1C67-4F29-B5D3-BB4430BAEF59}">
      <dgm:prSet/>
      <dgm:spPr/>
      <dgm:t>
        <a:bodyPr/>
        <a:lstStyle/>
        <a:p>
          <a:endParaRPr lang="en-US"/>
        </a:p>
      </dgm:t>
    </dgm:pt>
    <dgm:pt modelId="{34035135-7F3D-4FA0-8C40-574BD5D642A9}" type="sibTrans" cxnId="{E4525170-1C67-4F29-B5D3-BB4430BAEF59}">
      <dgm:prSet/>
      <dgm:spPr/>
      <dgm:t>
        <a:bodyPr/>
        <a:lstStyle/>
        <a:p>
          <a:endParaRPr lang="en-US"/>
        </a:p>
      </dgm:t>
    </dgm:pt>
    <dgm:pt modelId="{16E7F856-9717-4B50-A4B0-2FEFED4F727D}">
      <dgm:prSet custT="1"/>
      <dgm:spPr/>
      <dgm:t>
        <a:bodyPr/>
        <a:lstStyle/>
        <a:p>
          <a:r>
            <a:rPr lang="de-DE" sz="1000" dirty="0" err="1"/>
            <a:t>Convert</a:t>
          </a:r>
          <a:r>
            <a:rPr lang="de-DE" sz="1000" dirty="0"/>
            <a:t> </a:t>
          </a:r>
          <a:r>
            <a:rPr lang="de-DE" sz="1000" dirty="0" err="1"/>
            <a:t>to</a:t>
          </a:r>
          <a:r>
            <a:rPr lang="de-DE" sz="1000" dirty="0"/>
            <a:t> </a:t>
          </a:r>
          <a:r>
            <a:rPr lang="de-DE" sz="1000" dirty="0" err="1"/>
            <a:t>dataframe</a:t>
          </a:r>
          <a:r>
            <a:rPr lang="de-DE" sz="1000" dirty="0"/>
            <a:t>:</a:t>
          </a:r>
          <a:br>
            <a:rPr lang="de-DE" sz="1000" dirty="0"/>
          </a:br>
          <a:r>
            <a:rPr lang="en-US" sz="1000" dirty="0"/>
            <a:t>df</a:t>
          </a:r>
          <a:r>
            <a:rPr lang="en-US" sz="1000" b="1" dirty="0"/>
            <a:t>=</a:t>
          </a:r>
          <a:r>
            <a:rPr lang="en-US" sz="1000" dirty="0" err="1"/>
            <a:t>pd</a:t>
          </a:r>
          <a:r>
            <a:rPr lang="en-US" sz="1000" b="1" dirty="0" err="1"/>
            <a:t>.</a:t>
          </a:r>
          <a:r>
            <a:rPr lang="en-US" sz="1000" dirty="0" err="1"/>
            <a:t>DataFrame</a:t>
          </a:r>
          <a:r>
            <a:rPr lang="en-US" sz="1000" dirty="0"/>
            <a:t>(</a:t>
          </a:r>
          <a:r>
            <a:rPr lang="en-US" sz="1000" dirty="0" err="1"/>
            <a:t>launch_dict</a:t>
          </a:r>
          <a:r>
            <a:rPr lang="en-US" sz="1000" dirty="0"/>
            <a:t>)</a:t>
          </a:r>
        </a:p>
      </dgm:t>
    </dgm:pt>
    <dgm:pt modelId="{A95F7F7E-6047-4B9C-82E1-94C02A038DD6}" type="parTrans" cxnId="{AAFEBF92-7CA9-4E36-B48D-C40A69585EC9}">
      <dgm:prSet/>
      <dgm:spPr/>
      <dgm:t>
        <a:bodyPr/>
        <a:lstStyle/>
        <a:p>
          <a:endParaRPr lang="en-US"/>
        </a:p>
      </dgm:t>
    </dgm:pt>
    <dgm:pt modelId="{86C24321-A5DE-4DEB-885B-3516650C5AD0}" type="sibTrans" cxnId="{AAFEBF92-7CA9-4E36-B48D-C40A69585EC9}">
      <dgm:prSet/>
      <dgm:spPr/>
      <dgm:t>
        <a:bodyPr/>
        <a:lstStyle/>
        <a:p>
          <a:endParaRPr lang="en-US"/>
        </a:p>
      </dgm:t>
    </dgm:pt>
    <dgm:pt modelId="{A083218D-3933-44C8-82A9-85ABD4B19BA5}" type="pres">
      <dgm:prSet presAssocID="{89221C71-E825-41A0-AAE5-3E72359F17A7}" presName="outerComposite" presStyleCnt="0">
        <dgm:presLayoutVars>
          <dgm:chMax val="5"/>
          <dgm:dir/>
          <dgm:resizeHandles val="exact"/>
        </dgm:presLayoutVars>
      </dgm:prSet>
      <dgm:spPr/>
    </dgm:pt>
    <dgm:pt modelId="{60CDCF1C-1FD3-40F0-BCB9-DDBF3A1F0CA1}" type="pres">
      <dgm:prSet presAssocID="{89221C71-E825-41A0-AAE5-3E72359F17A7}" presName="dummyMaxCanvas" presStyleCnt="0">
        <dgm:presLayoutVars/>
      </dgm:prSet>
      <dgm:spPr/>
    </dgm:pt>
    <dgm:pt modelId="{B258732C-7EBE-4505-9D26-FA3FFEB288B4}" type="pres">
      <dgm:prSet presAssocID="{89221C71-E825-41A0-AAE5-3E72359F17A7}" presName="FiveNodes_1" presStyleLbl="node1" presStyleIdx="0" presStyleCnt="5">
        <dgm:presLayoutVars>
          <dgm:bulletEnabled val="1"/>
        </dgm:presLayoutVars>
      </dgm:prSet>
      <dgm:spPr/>
    </dgm:pt>
    <dgm:pt modelId="{6903F71F-B36B-4264-A20D-9C4905E026A0}" type="pres">
      <dgm:prSet presAssocID="{89221C71-E825-41A0-AAE5-3E72359F17A7}" presName="FiveNodes_2" presStyleLbl="node1" presStyleIdx="1" presStyleCnt="5">
        <dgm:presLayoutVars>
          <dgm:bulletEnabled val="1"/>
        </dgm:presLayoutVars>
      </dgm:prSet>
      <dgm:spPr/>
    </dgm:pt>
    <dgm:pt modelId="{83077464-7F53-46FE-8864-BBA8AB7083A8}" type="pres">
      <dgm:prSet presAssocID="{89221C71-E825-41A0-AAE5-3E72359F17A7}" presName="FiveNodes_3" presStyleLbl="node1" presStyleIdx="2" presStyleCnt="5">
        <dgm:presLayoutVars>
          <dgm:bulletEnabled val="1"/>
        </dgm:presLayoutVars>
      </dgm:prSet>
      <dgm:spPr/>
    </dgm:pt>
    <dgm:pt modelId="{B0DCA14B-F725-4B63-ACDB-2861A091A45F}" type="pres">
      <dgm:prSet presAssocID="{89221C71-E825-41A0-AAE5-3E72359F17A7}" presName="FiveNodes_4" presStyleLbl="node1" presStyleIdx="3" presStyleCnt="5">
        <dgm:presLayoutVars>
          <dgm:bulletEnabled val="1"/>
        </dgm:presLayoutVars>
      </dgm:prSet>
      <dgm:spPr/>
    </dgm:pt>
    <dgm:pt modelId="{59E42AD1-37D5-4AFA-9D1B-FFCAF756E752}" type="pres">
      <dgm:prSet presAssocID="{89221C71-E825-41A0-AAE5-3E72359F17A7}" presName="FiveNodes_5" presStyleLbl="node1" presStyleIdx="4" presStyleCnt="5">
        <dgm:presLayoutVars>
          <dgm:bulletEnabled val="1"/>
        </dgm:presLayoutVars>
      </dgm:prSet>
      <dgm:spPr/>
    </dgm:pt>
    <dgm:pt modelId="{D9051F9B-EFF3-4DD5-932F-6189620C2319}" type="pres">
      <dgm:prSet presAssocID="{89221C71-E825-41A0-AAE5-3E72359F17A7}" presName="FiveConn_1-2" presStyleLbl="fgAccFollowNode1" presStyleIdx="0" presStyleCnt="4">
        <dgm:presLayoutVars>
          <dgm:bulletEnabled val="1"/>
        </dgm:presLayoutVars>
      </dgm:prSet>
      <dgm:spPr/>
    </dgm:pt>
    <dgm:pt modelId="{A54E2963-A543-4D2D-9D1B-902FEE38DC23}" type="pres">
      <dgm:prSet presAssocID="{89221C71-E825-41A0-AAE5-3E72359F17A7}" presName="FiveConn_2-3" presStyleLbl="fgAccFollowNode1" presStyleIdx="1" presStyleCnt="4">
        <dgm:presLayoutVars>
          <dgm:bulletEnabled val="1"/>
        </dgm:presLayoutVars>
      </dgm:prSet>
      <dgm:spPr/>
    </dgm:pt>
    <dgm:pt modelId="{6E695ECA-5A7A-4FF2-A9EB-6ED7FD248A19}" type="pres">
      <dgm:prSet presAssocID="{89221C71-E825-41A0-AAE5-3E72359F17A7}" presName="FiveConn_3-4" presStyleLbl="fgAccFollowNode1" presStyleIdx="2" presStyleCnt="4">
        <dgm:presLayoutVars>
          <dgm:bulletEnabled val="1"/>
        </dgm:presLayoutVars>
      </dgm:prSet>
      <dgm:spPr/>
    </dgm:pt>
    <dgm:pt modelId="{7A763443-2FEE-4072-8770-2D0A8DF9C097}" type="pres">
      <dgm:prSet presAssocID="{89221C71-E825-41A0-AAE5-3E72359F17A7}" presName="FiveConn_4-5" presStyleLbl="fgAccFollowNode1" presStyleIdx="3" presStyleCnt="4">
        <dgm:presLayoutVars>
          <dgm:bulletEnabled val="1"/>
        </dgm:presLayoutVars>
      </dgm:prSet>
      <dgm:spPr/>
    </dgm:pt>
    <dgm:pt modelId="{5B4A3C37-2A00-4782-846A-73D3F32C1C97}" type="pres">
      <dgm:prSet presAssocID="{89221C71-E825-41A0-AAE5-3E72359F17A7}" presName="FiveNodes_1_text" presStyleLbl="node1" presStyleIdx="4" presStyleCnt="5">
        <dgm:presLayoutVars>
          <dgm:bulletEnabled val="1"/>
        </dgm:presLayoutVars>
      </dgm:prSet>
      <dgm:spPr/>
    </dgm:pt>
    <dgm:pt modelId="{1C45AC3E-FC90-41FE-8110-A733E34B2D1B}" type="pres">
      <dgm:prSet presAssocID="{89221C71-E825-41A0-AAE5-3E72359F17A7}" presName="FiveNodes_2_text" presStyleLbl="node1" presStyleIdx="4" presStyleCnt="5">
        <dgm:presLayoutVars>
          <dgm:bulletEnabled val="1"/>
        </dgm:presLayoutVars>
      </dgm:prSet>
      <dgm:spPr/>
    </dgm:pt>
    <dgm:pt modelId="{B91B7DE2-5FA3-4DFD-AB3F-248A7603EAFF}" type="pres">
      <dgm:prSet presAssocID="{89221C71-E825-41A0-AAE5-3E72359F17A7}" presName="FiveNodes_3_text" presStyleLbl="node1" presStyleIdx="4" presStyleCnt="5">
        <dgm:presLayoutVars>
          <dgm:bulletEnabled val="1"/>
        </dgm:presLayoutVars>
      </dgm:prSet>
      <dgm:spPr/>
    </dgm:pt>
    <dgm:pt modelId="{EE0DBC4B-F53F-4889-A222-618A9EA8528A}" type="pres">
      <dgm:prSet presAssocID="{89221C71-E825-41A0-AAE5-3E72359F17A7}" presName="FiveNodes_4_text" presStyleLbl="node1" presStyleIdx="4" presStyleCnt="5">
        <dgm:presLayoutVars>
          <dgm:bulletEnabled val="1"/>
        </dgm:presLayoutVars>
      </dgm:prSet>
      <dgm:spPr/>
    </dgm:pt>
    <dgm:pt modelId="{423E8288-2341-4341-B905-FFF93867BA76}" type="pres">
      <dgm:prSet presAssocID="{89221C71-E825-41A0-AAE5-3E72359F17A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036C20B-99F3-468A-A1FF-9E29C96016B9}" type="presOf" srcId="{A0C015DD-E336-4EBB-B9AB-97A05AB1F0D5}" destId="{6903F71F-B36B-4264-A20D-9C4905E026A0}" srcOrd="0" destOrd="0" presId="urn:microsoft.com/office/officeart/2005/8/layout/vProcess5"/>
    <dgm:cxn modelId="{CEA77711-A5F2-4C4E-8853-C72B2ED59E69}" type="presOf" srcId="{A0C015DD-E336-4EBB-B9AB-97A05AB1F0D5}" destId="{1C45AC3E-FC90-41FE-8110-A733E34B2D1B}" srcOrd="1" destOrd="0" presId="urn:microsoft.com/office/officeart/2005/8/layout/vProcess5"/>
    <dgm:cxn modelId="{695DDE17-B068-4686-BD87-8F8675393C86}" type="presOf" srcId="{89221C71-E825-41A0-AAE5-3E72359F17A7}" destId="{A083218D-3933-44C8-82A9-85ABD4B19BA5}" srcOrd="0" destOrd="0" presId="urn:microsoft.com/office/officeart/2005/8/layout/vProcess5"/>
    <dgm:cxn modelId="{1DC5BA26-FE42-4CCE-8BA8-64F4EF7B27F6}" type="presOf" srcId="{8A9A277F-4C7C-405C-BC85-933DA5D70588}" destId="{D9051F9B-EFF3-4DD5-932F-6189620C2319}" srcOrd="0" destOrd="0" presId="urn:microsoft.com/office/officeart/2005/8/layout/vProcess5"/>
    <dgm:cxn modelId="{4970A560-A6BF-48C5-ADEF-334FC07F2C55}" type="presOf" srcId="{34035135-7F3D-4FA0-8C40-574BD5D642A9}" destId="{7A763443-2FEE-4072-8770-2D0A8DF9C097}" srcOrd="0" destOrd="0" presId="urn:microsoft.com/office/officeart/2005/8/layout/vProcess5"/>
    <dgm:cxn modelId="{C4EFB941-D8B6-4A24-9FC3-87EB2CCE25BF}" type="presOf" srcId="{16E7F856-9717-4B50-A4B0-2FEFED4F727D}" destId="{423E8288-2341-4341-B905-FFF93867BA76}" srcOrd="1" destOrd="0" presId="urn:microsoft.com/office/officeart/2005/8/layout/vProcess5"/>
    <dgm:cxn modelId="{293A1D47-C910-486F-83AD-7E5F84D47BDF}" type="presOf" srcId="{BDBBBDE9-92C2-4BC5-B1DE-9747EFB5D8D4}" destId="{EE0DBC4B-F53F-4889-A222-618A9EA8528A}" srcOrd="1" destOrd="0" presId="urn:microsoft.com/office/officeart/2005/8/layout/vProcess5"/>
    <dgm:cxn modelId="{E4525170-1C67-4F29-B5D3-BB4430BAEF59}" srcId="{89221C71-E825-41A0-AAE5-3E72359F17A7}" destId="{BDBBBDE9-92C2-4BC5-B1DE-9747EFB5D8D4}" srcOrd="3" destOrd="0" parTransId="{CBBD241E-D2C1-4D01-ACC7-55596DDA604C}" sibTransId="{34035135-7F3D-4FA0-8C40-574BD5D642A9}"/>
    <dgm:cxn modelId="{A2A73E56-6481-4779-8CFC-8CC20A22B8F3}" type="presOf" srcId="{D2B8A2E2-036E-4CFD-8C0B-AE26FDA80A76}" destId="{A54E2963-A543-4D2D-9D1B-902FEE38DC23}" srcOrd="0" destOrd="0" presId="urn:microsoft.com/office/officeart/2005/8/layout/vProcess5"/>
    <dgm:cxn modelId="{07DE6657-95F0-4FE7-BA2A-E99AAAB820AF}" type="presOf" srcId="{647E1C65-E891-47FC-9E19-A3A3EFC79885}" destId="{5B4A3C37-2A00-4782-846A-73D3F32C1C97}" srcOrd="1" destOrd="0" presId="urn:microsoft.com/office/officeart/2005/8/layout/vProcess5"/>
    <dgm:cxn modelId="{8D6D4B87-4A7A-4F3B-90ED-88452274B616}" type="presOf" srcId="{BDBBBDE9-92C2-4BC5-B1DE-9747EFB5D8D4}" destId="{B0DCA14B-F725-4B63-ACDB-2861A091A45F}" srcOrd="0" destOrd="0" presId="urn:microsoft.com/office/officeart/2005/8/layout/vProcess5"/>
    <dgm:cxn modelId="{1AF6B48C-F160-44FB-939A-E370FC63AA9A}" type="presOf" srcId="{647E1C65-E891-47FC-9E19-A3A3EFC79885}" destId="{B258732C-7EBE-4505-9D26-FA3FFEB288B4}" srcOrd="0" destOrd="0" presId="urn:microsoft.com/office/officeart/2005/8/layout/vProcess5"/>
    <dgm:cxn modelId="{AAFEBF92-7CA9-4E36-B48D-C40A69585EC9}" srcId="{89221C71-E825-41A0-AAE5-3E72359F17A7}" destId="{16E7F856-9717-4B50-A4B0-2FEFED4F727D}" srcOrd="4" destOrd="0" parTransId="{A95F7F7E-6047-4B9C-82E1-94C02A038DD6}" sibTransId="{86C24321-A5DE-4DEB-885B-3516650C5AD0}"/>
    <dgm:cxn modelId="{2CEDDA95-7E36-4195-8D77-9DCF23BFDC17}" srcId="{89221C71-E825-41A0-AAE5-3E72359F17A7}" destId="{A0C015DD-E336-4EBB-B9AB-97A05AB1F0D5}" srcOrd="1" destOrd="0" parTransId="{FA81D893-1471-473B-8B36-861A9CEE7C96}" sibTransId="{D2B8A2E2-036E-4CFD-8C0B-AE26FDA80A76}"/>
    <dgm:cxn modelId="{E39572AA-B027-4B79-8559-CDD3806DACB0}" type="presOf" srcId="{CEBAAFE7-4812-460A-B2A6-2627053E6FDF}" destId="{83077464-7F53-46FE-8864-BBA8AB7083A8}" srcOrd="0" destOrd="0" presId="urn:microsoft.com/office/officeart/2005/8/layout/vProcess5"/>
    <dgm:cxn modelId="{70E90DB1-76B9-48BC-AD81-BC49C4F1A2F5}" type="presOf" srcId="{16E7F856-9717-4B50-A4B0-2FEFED4F727D}" destId="{59E42AD1-37D5-4AFA-9D1B-FFCAF756E752}" srcOrd="0" destOrd="0" presId="urn:microsoft.com/office/officeart/2005/8/layout/vProcess5"/>
    <dgm:cxn modelId="{ADF0EDC8-B745-49E8-8858-CEA617913AE9}" type="presOf" srcId="{CEBAAFE7-4812-460A-B2A6-2627053E6FDF}" destId="{B91B7DE2-5FA3-4DFD-AB3F-248A7603EAFF}" srcOrd="1" destOrd="0" presId="urn:microsoft.com/office/officeart/2005/8/layout/vProcess5"/>
    <dgm:cxn modelId="{5D5126D7-FDA4-4FCC-B6CD-D574D447EF12}" srcId="{89221C71-E825-41A0-AAE5-3E72359F17A7}" destId="{647E1C65-E891-47FC-9E19-A3A3EFC79885}" srcOrd="0" destOrd="0" parTransId="{6F56DA6E-1FA4-46CF-B46B-E423ECF2D705}" sibTransId="{8A9A277F-4C7C-405C-BC85-933DA5D70588}"/>
    <dgm:cxn modelId="{DF65ECD8-E4DB-42C8-B608-B63098491794}" type="presOf" srcId="{DBEC3355-75B1-4847-8234-D84312802597}" destId="{6E695ECA-5A7A-4FF2-A9EB-6ED7FD248A19}" srcOrd="0" destOrd="0" presId="urn:microsoft.com/office/officeart/2005/8/layout/vProcess5"/>
    <dgm:cxn modelId="{C764EBE6-A140-4EB5-937E-79F940164907}" srcId="{89221C71-E825-41A0-AAE5-3E72359F17A7}" destId="{CEBAAFE7-4812-460A-B2A6-2627053E6FDF}" srcOrd="2" destOrd="0" parTransId="{2450DD78-3849-42A2-85C5-A5D42BA6F844}" sibTransId="{DBEC3355-75B1-4847-8234-D84312802597}"/>
    <dgm:cxn modelId="{AEC723AB-E955-4439-B153-90993A9D247F}" type="presParOf" srcId="{A083218D-3933-44C8-82A9-85ABD4B19BA5}" destId="{60CDCF1C-1FD3-40F0-BCB9-DDBF3A1F0CA1}" srcOrd="0" destOrd="0" presId="urn:microsoft.com/office/officeart/2005/8/layout/vProcess5"/>
    <dgm:cxn modelId="{5FB55C0B-5056-4A37-B7D0-7575FCFF0932}" type="presParOf" srcId="{A083218D-3933-44C8-82A9-85ABD4B19BA5}" destId="{B258732C-7EBE-4505-9D26-FA3FFEB288B4}" srcOrd="1" destOrd="0" presId="urn:microsoft.com/office/officeart/2005/8/layout/vProcess5"/>
    <dgm:cxn modelId="{475D6FCF-E38C-424A-809B-8264B42A0128}" type="presParOf" srcId="{A083218D-3933-44C8-82A9-85ABD4B19BA5}" destId="{6903F71F-B36B-4264-A20D-9C4905E026A0}" srcOrd="2" destOrd="0" presId="urn:microsoft.com/office/officeart/2005/8/layout/vProcess5"/>
    <dgm:cxn modelId="{9947B253-7CED-4F07-8440-10375E742CA8}" type="presParOf" srcId="{A083218D-3933-44C8-82A9-85ABD4B19BA5}" destId="{83077464-7F53-46FE-8864-BBA8AB7083A8}" srcOrd="3" destOrd="0" presId="urn:microsoft.com/office/officeart/2005/8/layout/vProcess5"/>
    <dgm:cxn modelId="{0484D851-C5E0-49E8-B466-AB0B26373D22}" type="presParOf" srcId="{A083218D-3933-44C8-82A9-85ABD4B19BA5}" destId="{B0DCA14B-F725-4B63-ACDB-2861A091A45F}" srcOrd="4" destOrd="0" presId="urn:microsoft.com/office/officeart/2005/8/layout/vProcess5"/>
    <dgm:cxn modelId="{EEB2F623-AA5D-43F8-A5D8-B244F97573F2}" type="presParOf" srcId="{A083218D-3933-44C8-82A9-85ABD4B19BA5}" destId="{59E42AD1-37D5-4AFA-9D1B-FFCAF756E752}" srcOrd="5" destOrd="0" presId="urn:microsoft.com/office/officeart/2005/8/layout/vProcess5"/>
    <dgm:cxn modelId="{88DB2632-794E-4182-BD6D-475D8F63FAE6}" type="presParOf" srcId="{A083218D-3933-44C8-82A9-85ABD4B19BA5}" destId="{D9051F9B-EFF3-4DD5-932F-6189620C2319}" srcOrd="6" destOrd="0" presId="urn:microsoft.com/office/officeart/2005/8/layout/vProcess5"/>
    <dgm:cxn modelId="{BA43AA02-22EF-4F56-9052-DDC0647AE2FD}" type="presParOf" srcId="{A083218D-3933-44C8-82A9-85ABD4B19BA5}" destId="{A54E2963-A543-4D2D-9D1B-902FEE38DC23}" srcOrd="7" destOrd="0" presId="urn:microsoft.com/office/officeart/2005/8/layout/vProcess5"/>
    <dgm:cxn modelId="{EC5B14A1-889B-4061-AECA-1A47CD558E44}" type="presParOf" srcId="{A083218D-3933-44C8-82A9-85ABD4B19BA5}" destId="{6E695ECA-5A7A-4FF2-A9EB-6ED7FD248A19}" srcOrd="8" destOrd="0" presId="urn:microsoft.com/office/officeart/2005/8/layout/vProcess5"/>
    <dgm:cxn modelId="{17BD397D-5179-4AEE-B332-464AEBE29D51}" type="presParOf" srcId="{A083218D-3933-44C8-82A9-85ABD4B19BA5}" destId="{7A763443-2FEE-4072-8770-2D0A8DF9C097}" srcOrd="9" destOrd="0" presId="urn:microsoft.com/office/officeart/2005/8/layout/vProcess5"/>
    <dgm:cxn modelId="{5DC8311A-90B5-41EA-A03E-B0E0A25FA0E6}" type="presParOf" srcId="{A083218D-3933-44C8-82A9-85ABD4B19BA5}" destId="{5B4A3C37-2A00-4782-846A-73D3F32C1C97}" srcOrd="10" destOrd="0" presId="urn:microsoft.com/office/officeart/2005/8/layout/vProcess5"/>
    <dgm:cxn modelId="{9F254EB5-B2A1-4160-8E54-F12522718C9B}" type="presParOf" srcId="{A083218D-3933-44C8-82A9-85ABD4B19BA5}" destId="{1C45AC3E-FC90-41FE-8110-A733E34B2D1B}" srcOrd="11" destOrd="0" presId="urn:microsoft.com/office/officeart/2005/8/layout/vProcess5"/>
    <dgm:cxn modelId="{0CD557F6-91CF-4CA4-9CCB-CFA58ED2B7AA}" type="presParOf" srcId="{A083218D-3933-44C8-82A9-85ABD4B19BA5}" destId="{B91B7DE2-5FA3-4DFD-AB3F-248A7603EAFF}" srcOrd="12" destOrd="0" presId="urn:microsoft.com/office/officeart/2005/8/layout/vProcess5"/>
    <dgm:cxn modelId="{74F80943-E3B1-42B4-BE0F-1E6149A46A23}" type="presParOf" srcId="{A083218D-3933-44C8-82A9-85ABD4B19BA5}" destId="{EE0DBC4B-F53F-4889-A222-618A9EA8528A}" srcOrd="13" destOrd="0" presId="urn:microsoft.com/office/officeart/2005/8/layout/vProcess5"/>
    <dgm:cxn modelId="{F4A2F4A7-69B5-4904-B090-672E051377FB}" type="presParOf" srcId="{A083218D-3933-44C8-82A9-85ABD4B19BA5}" destId="{423E8288-2341-4341-B905-FFF93867BA7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756A86-4E52-4617-A105-C0B0306B39A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E0247-FDCF-4BF6-903E-A28F298632D4}">
      <dgm:prSet phldrT="[Text]" custT="1"/>
      <dgm:spPr/>
      <dgm:t>
        <a:bodyPr/>
        <a:lstStyle/>
        <a:p>
          <a:r>
            <a:rPr lang="en-US" sz="1000" dirty="0"/>
            <a:t>Get Wikipedia page:</a:t>
          </a:r>
        </a:p>
        <a:p>
          <a:r>
            <a:rPr lang="en-US" sz="1000" dirty="0" err="1"/>
            <a:t>static_url</a:t>
          </a:r>
          <a:r>
            <a:rPr lang="en-US" sz="1000" dirty="0"/>
            <a:t>=https://en.wikipedia.org/w/index.php?title=List_of_Falcon_9_and_Falcon_Heavy_launches&amp;oldid=1027686922</a:t>
          </a:r>
        </a:p>
        <a:p>
          <a:r>
            <a:rPr lang="en-US" sz="1000" dirty="0"/>
            <a:t>html=</a:t>
          </a:r>
          <a:r>
            <a:rPr lang="en-US" sz="1000" dirty="0" err="1"/>
            <a:t>requests.get</a:t>
          </a:r>
          <a:r>
            <a:rPr lang="en-US" sz="1000" dirty="0"/>
            <a:t>(</a:t>
          </a:r>
          <a:r>
            <a:rPr lang="en-US" sz="1000" dirty="0" err="1"/>
            <a:t>static_url</a:t>
          </a:r>
          <a:r>
            <a:rPr lang="en-US" sz="1000" dirty="0"/>
            <a:t>)</a:t>
          </a:r>
        </a:p>
      </dgm:t>
    </dgm:pt>
    <dgm:pt modelId="{CF590174-64D4-4E68-BA72-EA137923C652}" type="parTrans" cxnId="{4B5F6A47-4F45-4BC6-8BA4-A360A2BE2941}">
      <dgm:prSet/>
      <dgm:spPr/>
      <dgm:t>
        <a:bodyPr/>
        <a:lstStyle/>
        <a:p>
          <a:endParaRPr lang="en-US"/>
        </a:p>
      </dgm:t>
    </dgm:pt>
    <dgm:pt modelId="{F58D31F5-3483-4ED8-935B-A4598F86919E}" type="sibTrans" cxnId="{4B5F6A47-4F45-4BC6-8BA4-A360A2BE2941}">
      <dgm:prSet/>
      <dgm:spPr/>
      <dgm:t>
        <a:bodyPr/>
        <a:lstStyle/>
        <a:p>
          <a:endParaRPr lang="en-US"/>
        </a:p>
      </dgm:t>
    </dgm:pt>
    <dgm:pt modelId="{0AB74F32-D98E-4923-9842-B8318C17E58A}">
      <dgm:prSet phldrT="[Text]" custT="1"/>
      <dgm:spPr/>
      <dgm:t>
        <a:bodyPr/>
        <a:lstStyle/>
        <a:p>
          <a:r>
            <a:rPr lang="en-US" sz="1000" dirty="0"/>
            <a:t>Create </a:t>
          </a:r>
          <a:r>
            <a:rPr lang="en-US" sz="1000" dirty="0" err="1"/>
            <a:t>BeautifulSoup</a:t>
          </a:r>
          <a:r>
            <a:rPr lang="en-US" sz="1000" dirty="0"/>
            <a:t> object:</a:t>
          </a:r>
        </a:p>
        <a:p>
          <a:r>
            <a:rPr lang="en-US" sz="1000" dirty="0"/>
            <a:t>soup=</a:t>
          </a:r>
          <a:r>
            <a:rPr lang="en-US" sz="1000" dirty="0" err="1"/>
            <a:t>BeautifulSoup</a:t>
          </a:r>
          <a:r>
            <a:rPr lang="en-US" sz="1000" dirty="0"/>
            <a:t>(html.content,"</a:t>
          </a:r>
          <a:r>
            <a:rPr lang="en-US" sz="1000" dirty="0" err="1"/>
            <a:t>html.parser</a:t>
          </a:r>
          <a:r>
            <a:rPr lang="en-US" sz="1000" dirty="0"/>
            <a:t>")</a:t>
          </a:r>
        </a:p>
        <a:p>
          <a:endParaRPr lang="en-US" sz="1000" dirty="0"/>
        </a:p>
      </dgm:t>
    </dgm:pt>
    <dgm:pt modelId="{06695CC0-2E57-442D-8614-88D23C817646}" type="parTrans" cxnId="{81EF442B-D61C-42C2-9277-1646DC2ADAB9}">
      <dgm:prSet/>
      <dgm:spPr/>
      <dgm:t>
        <a:bodyPr/>
        <a:lstStyle/>
        <a:p>
          <a:endParaRPr lang="en-US"/>
        </a:p>
      </dgm:t>
    </dgm:pt>
    <dgm:pt modelId="{88168DD9-D075-45DE-999E-B4228B6662FB}" type="sibTrans" cxnId="{81EF442B-D61C-42C2-9277-1646DC2ADAB9}">
      <dgm:prSet/>
      <dgm:spPr/>
      <dgm:t>
        <a:bodyPr/>
        <a:lstStyle/>
        <a:p>
          <a:endParaRPr lang="en-US"/>
        </a:p>
      </dgm:t>
    </dgm:pt>
    <dgm:pt modelId="{8551E0E0-CA47-4CB1-BCEA-C6EB0493C0AC}">
      <dgm:prSet phldrT="[Text]" custT="1"/>
      <dgm:spPr/>
      <dgm:t>
        <a:bodyPr/>
        <a:lstStyle/>
        <a:p>
          <a:r>
            <a:rPr lang="en-US" sz="1000" dirty="0"/>
            <a:t>Extract HTML table data and convert to </a:t>
          </a:r>
          <a:r>
            <a:rPr lang="en-US" sz="1000" dirty="0" err="1"/>
            <a:t>dataframe</a:t>
          </a:r>
          <a:r>
            <a:rPr lang="en-US" sz="1000" dirty="0"/>
            <a:t>:</a:t>
          </a:r>
        </a:p>
        <a:p>
          <a:r>
            <a:rPr lang="en-US" sz="1000" dirty="0" err="1"/>
            <a:t>html_tables</a:t>
          </a:r>
          <a:r>
            <a:rPr lang="en-US" sz="1000" dirty="0"/>
            <a:t>=</a:t>
          </a:r>
          <a:r>
            <a:rPr lang="en-US" sz="1000" dirty="0" err="1"/>
            <a:t>soup.find_all</a:t>
          </a:r>
          <a:r>
            <a:rPr lang="en-US" sz="1000" dirty="0"/>
            <a:t>("table")</a:t>
          </a:r>
        </a:p>
        <a:p>
          <a:r>
            <a:rPr lang="en-US" sz="1000" dirty="0" err="1"/>
            <a:t>column_names</a:t>
          </a:r>
          <a:r>
            <a:rPr lang="en-US" sz="1000" dirty="0"/>
            <a:t>=[]</a:t>
          </a:r>
          <a:r>
            <a:rPr lang="en-US" sz="1000" dirty="0" err="1"/>
            <a:t>table_columns</a:t>
          </a:r>
          <a:r>
            <a:rPr lang="en-US" sz="1000" dirty="0"/>
            <a:t>=</a:t>
          </a:r>
          <a:r>
            <a:rPr lang="en-US" sz="1000" dirty="0" err="1"/>
            <a:t>first_launch_table.find_all</a:t>
          </a:r>
          <a:r>
            <a:rPr lang="en-US" sz="1000" dirty="0"/>
            <a:t>('</a:t>
          </a:r>
          <a:r>
            <a:rPr lang="en-US" sz="1000" dirty="0" err="1"/>
            <a:t>th</a:t>
          </a:r>
          <a:r>
            <a:rPr lang="en-US" sz="1000" dirty="0"/>
            <a:t>')</a:t>
          </a:r>
          <a:r>
            <a:rPr lang="en-US" sz="1000" dirty="0" err="1"/>
            <a:t>forcolumnintable_columns:name</a:t>
          </a:r>
          <a:r>
            <a:rPr lang="en-US" sz="1000" dirty="0"/>
            <a:t>=</a:t>
          </a:r>
          <a:r>
            <a:rPr lang="en-US" sz="1000" dirty="0" err="1"/>
            <a:t>extract_column_from_header</a:t>
          </a:r>
          <a:r>
            <a:rPr lang="en-US" sz="1000" dirty="0"/>
            <a:t>(column)</a:t>
          </a:r>
          <a:r>
            <a:rPr lang="en-US" sz="1000" dirty="0" err="1"/>
            <a:t>ifnameisnotNoneandlen</a:t>
          </a:r>
          <a:r>
            <a:rPr lang="en-US" sz="1000" dirty="0"/>
            <a:t>(name)&gt;0:column_names.append(name)</a:t>
          </a:r>
        </a:p>
      </dgm:t>
    </dgm:pt>
    <dgm:pt modelId="{286BEEE1-D4F8-49AC-A336-EE9B0F192A35}" type="parTrans" cxnId="{E3FDCAA3-E921-4384-B492-D76FE9B0475F}">
      <dgm:prSet/>
      <dgm:spPr/>
      <dgm:t>
        <a:bodyPr/>
        <a:lstStyle/>
        <a:p>
          <a:endParaRPr lang="en-US"/>
        </a:p>
      </dgm:t>
    </dgm:pt>
    <dgm:pt modelId="{D5EDB034-5A37-4106-92F8-059527F2AAC4}" type="sibTrans" cxnId="{E3FDCAA3-E921-4384-B492-D76FE9B0475F}">
      <dgm:prSet/>
      <dgm:spPr/>
      <dgm:t>
        <a:bodyPr/>
        <a:lstStyle/>
        <a:p>
          <a:endParaRPr lang="en-US"/>
        </a:p>
      </dgm:t>
    </dgm:pt>
    <dgm:pt modelId="{462B0C11-990A-44AF-9D70-EE07A75FA711}" type="pres">
      <dgm:prSet presAssocID="{28756A86-4E52-4617-A105-C0B0306B39A1}" presName="outerComposite" presStyleCnt="0">
        <dgm:presLayoutVars>
          <dgm:chMax val="5"/>
          <dgm:dir/>
          <dgm:resizeHandles val="exact"/>
        </dgm:presLayoutVars>
      </dgm:prSet>
      <dgm:spPr/>
    </dgm:pt>
    <dgm:pt modelId="{D431B919-A82C-4952-BDF4-36CF1C9FFCEF}" type="pres">
      <dgm:prSet presAssocID="{28756A86-4E52-4617-A105-C0B0306B39A1}" presName="dummyMaxCanvas" presStyleCnt="0">
        <dgm:presLayoutVars/>
      </dgm:prSet>
      <dgm:spPr/>
    </dgm:pt>
    <dgm:pt modelId="{B8CF388F-624E-4294-A927-E6EDF72AD049}" type="pres">
      <dgm:prSet presAssocID="{28756A86-4E52-4617-A105-C0B0306B39A1}" presName="ThreeNodes_1" presStyleLbl="node1" presStyleIdx="0" presStyleCnt="3" custScaleY="86645">
        <dgm:presLayoutVars>
          <dgm:bulletEnabled val="1"/>
        </dgm:presLayoutVars>
      </dgm:prSet>
      <dgm:spPr/>
    </dgm:pt>
    <dgm:pt modelId="{951450DA-3532-4A96-B547-F18E9A00E70C}" type="pres">
      <dgm:prSet presAssocID="{28756A86-4E52-4617-A105-C0B0306B39A1}" presName="ThreeNodes_2" presStyleLbl="node1" presStyleIdx="1" presStyleCnt="3" custScaleY="56528">
        <dgm:presLayoutVars>
          <dgm:bulletEnabled val="1"/>
        </dgm:presLayoutVars>
      </dgm:prSet>
      <dgm:spPr/>
    </dgm:pt>
    <dgm:pt modelId="{8B21B19D-DA84-48AA-AA2A-E1E3FEDD77B3}" type="pres">
      <dgm:prSet presAssocID="{28756A86-4E52-4617-A105-C0B0306B39A1}" presName="ThreeNodes_3" presStyleLbl="node1" presStyleIdx="2" presStyleCnt="3">
        <dgm:presLayoutVars>
          <dgm:bulletEnabled val="1"/>
        </dgm:presLayoutVars>
      </dgm:prSet>
      <dgm:spPr/>
    </dgm:pt>
    <dgm:pt modelId="{AD9D4E82-1AAA-4A3E-8832-40FA2A603FDF}" type="pres">
      <dgm:prSet presAssocID="{28756A86-4E52-4617-A105-C0B0306B39A1}" presName="ThreeConn_1-2" presStyleLbl="fgAccFollowNode1" presStyleIdx="0" presStyleCnt="2">
        <dgm:presLayoutVars>
          <dgm:bulletEnabled val="1"/>
        </dgm:presLayoutVars>
      </dgm:prSet>
      <dgm:spPr/>
    </dgm:pt>
    <dgm:pt modelId="{E18B5A3A-EA5D-45BC-ADC7-44C9D7185659}" type="pres">
      <dgm:prSet presAssocID="{28756A86-4E52-4617-A105-C0B0306B39A1}" presName="ThreeConn_2-3" presStyleLbl="fgAccFollowNode1" presStyleIdx="1" presStyleCnt="2">
        <dgm:presLayoutVars>
          <dgm:bulletEnabled val="1"/>
        </dgm:presLayoutVars>
      </dgm:prSet>
      <dgm:spPr/>
    </dgm:pt>
    <dgm:pt modelId="{DA8D906B-71C2-42A0-B26E-48263C18A14B}" type="pres">
      <dgm:prSet presAssocID="{28756A86-4E52-4617-A105-C0B0306B39A1}" presName="ThreeNodes_1_text" presStyleLbl="node1" presStyleIdx="2" presStyleCnt="3">
        <dgm:presLayoutVars>
          <dgm:bulletEnabled val="1"/>
        </dgm:presLayoutVars>
      </dgm:prSet>
      <dgm:spPr/>
    </dgm:pt>
    <dgm:pt modelId="{58B2153E-F461-4A83-96C8-AFB04244D894}" type="pres">
      <dgm:prSet presAssocID="{28756A86-4E52-4617-A105-C0B0306B39A1}" presName="ThreeNodes_2_text" presStyleLbl="node1" presStyleIdx="2" presStyleCnt="3">
        <dgm:presLayoutVars>
          <dgm:bulletEnabled val="1"/>
        </dgm:presLayoutVars>
      </dgm:prSet>
      <dgm:spPr/>
    </dgm:pt>
    <dgm:pt modelId="{15B10A0E-5D07-4D30-A723-0373BFD49C62}" type="pres">
      <dgm:prSet presAssocID="{28756A86-4E52-4617-A105-C0B0306B39A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A2380D-9C7B-497B-8307-3D3F1E4D79DF}" type="presOf" srcId="{88168DD9-D075-45DE-999E-B4228B6662FB}" destId="{E18B5A3A-EA5D-45BC-ADC7-44C9D7185659}" srcOrd="0" destOrd="0" presId="urn:microsoft.com/office/officeart/2005/8/layout/vProcess5"/>
    <dgm:cxn modelId="{81EF442B-D61C-42C2-9277-1646DC2ADAB9}" srcId="{28756A86-4E52-4617-A105-C0B0306B39A1}" destId="{0AB74F32-D98E-4923-9842-B8318C17E58A}" srcOrd="1" destOrd="0" parTransId="{06695CC0-2E57-442D-8614-88D23C817646}" sibTransId="{88168DD9-D075-45DE-999E-B4228B6662FB}"/>
    <dgm:cxn modelId="{E899CA2E-0E15-412E-9AB6-0697B415A754}" type="presOf" srcId="{0AB74F32-D98E-4923-9842-B8318C17E58A}" destId="{951450DA-3532-4A96-B547-F18E9A00E70C}" srcOrd="0" destOrd="0" presId="urn:microsoft.com/office/officeart/2005/8/layout/vProcess5"/>
    <dgm:cxn modelId="{98D2195B-339E-4D55-B6F2-D735A6CCB5A3}" type="presOf" srcId="{8551E0E0-CA47-4CB1-BCEA-C6EB0493C0AC}" destId="{15B10A0E-5D07-4D30-A723-0373BFD49C62}" srcOrd="1" destOrd="0" presId="urn:microsoft.com/office/officeart/2005/8/layout/vProcess5"/>
    <dgm:cxn modelId="{4B5F6A47-4F45-4BC6-8BA4-A360A2BE2941}" srcId="{28756A86-4E52-4617-A105-C0B0306B39A1}" destId="{053E0247-FDCF-4BF6-903E-A28F298632D4}" srcOrd="0" destOrd="0" parTransId="{CF590174-64D4-4E68-BA72-EA137923C652}" sibTransId="{F58D31F5-3483-4ED8-935B-A4598F86919E}"/>
    <dgm:cxn modelId="{4BF67F81-4733-4B03-994E-742D2B2A9733}" type="presOf" srcId="{0AB74F32-D98E-4923-9842-B8318C17E58A}" destId="{58B2153E-F461-4A83-96C8-AFB04244D894}" srcOrd="1" destOrd="0" presId="urn:microsoft.com/office/officeart/2005/8/layout/vProcess5"/>
    <dgm:cxn modelId="{E3FDCAA3-E921-4384-B492-D76FE9B0475F}" srcId="{28756A86-4E52-4617-A105-C0B0306B39A1}" destId="{8551E0E0-CA47-4CB1-BCEA-C6EB0493C0AC}" srcOrd="2" destOrd="0" parTransId="{286BEEE1-D4F8-49AC-A336-EE9B0F192A35}" sibTransId="{D5EDB034-5A37-4106-92F8-059527F2AAC4}"/>
    <dgm:cxn modelId="{FD3A94A5-9821-4617-B9ED-2FB4344CC062}" type="presOf" srcId="{053E0247-FDCF-4BF6-903E-A28F298632D4}" destId="{DA8D906B-71C2-42A0-B26E-48263C18A14B}" srcOrd="1" destOrd="0" presId="urn:microsoft.com/office/officeart/2005/8/layout/vProcess5"/>
    <dgm:cxn modelId="{E87380A9-B095-426B-993F-0D60E11C8A3D}" type="presOf" srcId="{8551E0E0-CA47-4CB1-BCEA-C6EB0493C0AC}" destId="{8B21B19D-DA84-48AA-AA2A-E1E3FEDD77B3}" srcOrd="0" destOrd="0" presId="urn:microsoft.com/office/officeart/2005/8/layout/vProcess5"/>
    <dgm:cxn modelId="{B2CDF4C3-A4ED-41F4-A627-A52A6B0F5D2B}" type="presOf" srcId="{053E0247-FDCF-4BF6-903E-A28F298632D4}" destId="{B8CF388F-624E-4294-A927-E6EDF72AD049}" srcOrd="0" destOrd="0" presId="urn:microsoft.com/office/officeart/2005/8/layout/vProcess5"/>
    <dgm:cxn modelId="{7AE230D2-CC06-46E1-AEF5-726DA9712CB2}" type="presOf" srcId="{F58D31F5-3483-4ED8-935B-A4598F86919E}" destId="{AD9D4E82-1AAA-4A3E-8832-40FA2A603FDF}" srcOrd="0" destOrd="0" presId="urn:microsoft.com/office/officeart/2005/8/layout/vProcess5"/>
    <dgm:cxn modelId="{AFBCDDD5-D50F-491B-A491-C93DB77E41C4}" type="presOf" srcId="{28756A86-4E52-4617-A105-C0B0306B39A1}" destId="{462B0C11-990A-44AF-9D70-EE07A75FA711}" srcOrd="0" destOrd="0" presId="urn:microsoft.com/office/officeart/2005/8/layout/vProcess5"/>
    <dgm:cxn modelId="{A1B8AD73-2FFE-4934-85D8-756BFC5C5515}" type="presParOf" srcId="{462B0C11-990A-44AF-9D70-EE07A75FA711}" destId="{D431B919-A82C-4952-BDF4-36CF1C9FFCEF}" srcOrd="0" destOrd="0" presId="urn:microsoft.com/office/officeart/2005/8/layout/vProcess5"/>
    <dgm:cxn modelId="{8E19F7CA-1EEE-4162-B317-1CD066FEC067}" type="presParOf" srcId="{462B0C11-990A-44AF-9D70-EE07A75FA711}" destId="{B8CF388F-624E-4294-A927-E6EDF72AD049}" srcOrd="1" destOrd="0" presId="urn:microsoft.com/office/officeart/2005/8/layout/vProcess5"/>
    <dgm:cxn modelId="{67A69C59-F13B-4F51-AC3B-2A9CD74F2A9A}" type="presParOf" srcId="{462B0C11-990A-44AF-9D70-EE07A75FA711}" destId="{951450DA-3532-4A96-B547-F18E9A00E70C}" srcOrd="2" destOrd="0" presId="urn:microsoft.com/office/officeart/2005/8/layout/vProcess5"/>
    <dgm:cxn modelId="{EDC1E150-4192-4C22-96AD-7D29609FE2DD}" type="presParOf" srcId="{462B0C11-990A-44AF-9D70-EE07A75FA711}" destId="{8B21B19D-DA84-48AA-AA2A-E1E3FEDD77B3}" srcOrd="3" destOrd="0" presId="urn:microsoft.com/office/officeart/2005/8/layout/vProcess5"/>
    <dgm:cxn modelId="{F92A2396-F3F8-4439-AC8A-5E079F648A0B}" type="presParOf" srcId="{462B0C11-990A-44AF-9D70-EE07A75FA711}" destId="{AD9D4E82-1AAA-4A3E-8832-40FA2A603FDF}" srcOrd="4" destOrd="0" presId="urn:microsoft.com/office/officeart/2005/8/layout/vProcess5"/>
    <dgm:cxn modelId="{1EA011D6-2BB7-4E94-B414-A5EA1882F3A3}" type="presParOf" srcId="{462B0C11-990A-44AF-9D70-EE07A75FA711}" destId="{E18B5A3A-EA5D-45BC-ADC7-44C9D7185659}" srcOrd="5" destOrd="0" presId="urn:microsoft.com/office/officeart/2005/8/layout/vProcess5"/>
    <dgm:cxn modelId="{1C380111-3E6A-4B38-8B89-3BF11E406C83}" type="presParOf" srcId="{462B0C11-990A-44AF-9D70-EE07A75FA711}" destId="{DA8D906B-71C2-42A0-B26E-48263C18A14B}" srcOrd="6" destOrd="0" presId="urn:microsoft.com/office/officeart/2005/8/layout/vProcess5"/>
    <dgm:cxn modelId="{3D240429-9C86-4EA7-A23C-25F696E0187C}" type="presParOf" srcId="{462B0C11-990A-44AF-9D70-EE07A75FA711}" destId="{58B2153E-F461-4A83-96C8-AFB04244D894}" srcOrd="7" destOrd="0" presId="urn:microsoft.com/office/officeart/2005/8/layout/vProcess5"/>
    <dgm:cxn modelId="{6DE6BA47-C854-4888-BFB4-29B4AA24F670}" type="presParOf" srcId="{462B0C11-990A-44AF-9D70-EE07A75FA711}" destId="{15B10A0E-5D07-4D30-A723-0373BFD49C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8732C-7EBE-4505-9D26-FA3FFEB288B4}">
      <dsp:nvSpPr>
        <dsp:cNvPr id="0" name=""/>
        <dsp:cNvSpPr/>
      </dsp:nvSpPr>
      <dsp:spPr>
        <a:xfrm>
          <a:off x="0" y="0"/>
          <a:ext cx="4692697" cy="812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1. Get request for rocket launch data using API: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solidFill>
                <a:schemeClr val="bg1"/>
              </a:solidFill>
            </a:rPr>
            <a:t>spacex_url</a:t>
          </a:r>
          <a:r>
            <a:rPr lang="en-US" sz="1050" b="1" kern="1200" dirty="0">
              <a:solidFill>
                <a:schemeClr val="bg1"/>
              </a:solidFill>
            </a:rPr>
            <a:t>=</a:t>
          </a:r>
          <a:r>
            <a:rPr lang="en-US" sz="105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https://api.spacexdata.com/v4/launches/past</a:t>
          </a:r>
          <a:endParaRPr lang="en-US" sz="1050" kern="1200" dirty="0">
            <a:solidFill>
              <a:schemeClr val="bg1"/>
            </a:solidFill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response</a:t>
          </a:r>
          <a:r>
            <a:rPr lang="en-US" sz="1050" b="1" kern="1200" dirty="0">
              <a:solidFill>
                <a:schemeClr val="bg1"/>
              </a:solidFill>
            </a:rPr>
            <a:t>=</a:t>
          </a:r>
          <a:r>
            <a:rPr lang="en-US" sz="1050" kern="1200" dirty="0" err="1">
              <a:solidFill>
                <a:schemeClr val="bg1"/>
              </a:solidFill>
            </a:rPr>
            <a:t>requests</a:t>
          </a:r>
          <a:r>
            <a:rPr lang="en-US" sz="1050" b="1" kern="1200" dirty="0" err="1">
              <a:solidFill>
                <a:schemeClr val="bg1"/>
              </a:solidFill>
            </a:rPr>
            <a:t>.</a:t>
          </a:r>
          <a:r>
            <a:rPr lang="en-US" sz="1050" kern="1200" dirty="0" err="1">
              <a:solidFill>
                <a:schemeClr val="bg1"/>
              </a:solidFill>
            </a:rPr>
            <a:t>get</a:t>
          </a:r>
          <a:r>
            <a:rPr lang="en-US" sz="1050" kern="1200" dirty="0">
              <a:solidFill>
                <a:schemeClr val="bg1"/>
              </a:solidFill>
            </a:rPr>
            <a:t>(</a:t>
          </a:r>
          <a:r>
            <a:rPr lang="en-US" sz="1050" kern="1200" dirty="0" err="1">
              <a:solidFill>
                <a:schemeClr val="bg1"/>
              </a:solidFill>
            </a:rPr>
            <a:t>spacex_url</a:t>
          </a:r>
          <a:r>
            <a:rPr lang="en-US" sz="1050" kern="1200" dirty="0">
              <a:solidFill>
                <a:schemeClr val="bg1"/>
              </a:solidFill>
            </a:rPr>
            <a:t>)</a:t>
          </a: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3783" y="23783"/>
        <a:ext cx="3721455" cy="764456"/>
      </dsp:txXfrm>
    </dsp:sp>
    <dsp:sp modelId="{6903F71F-B36B-4264-A20D-9C4905E026A0}">
      <dsp:nvSpPr>
        <dsp:cNvPr id="0" name=""/>
        <dsp:cNvSpPr/>
      </dsp:nvSpPr>
      <dsp:spPr>
        <a:xfrm>
          <a:off x="350428" y="924803"/>
          <a:ext cx="4692697" cy="812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Read JSON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Static_json_df</a:t>
          </a:r>
          <a:r>
            <a:rPr lang="en-US" sz="1000" kern="1200" dirty="0"/>
            <a:t> = </a:t>
          </a:r>
          <a:r>
            <a:rPr lang="en-US" sz="1000" kern="1200" dirty="0" err="1"/>
            <a:t>res.json</a:t>
          </a:r>
          <a:r>
            <a:rPr lang="en-US" sz="1000" kern="1200" dirty="0"/>
            <a:t>()</a:t>
          </a:r>
        </a:p>
      </dsp:txBody>
      <dsp:txXfrm>
        <a:off x="374211" y="948586"/>
        <a:ext cx="3766887" cy="764456"/>
      </dsp:txXfrm>
    </dsp:sp>
    <dsp:sp modelId="{83077464-7F53-46FE-8864-BBA8AB7083A8}">
      <dsp:nvSpPr>
        <dsp:cNvPr id="0" name=""/>
        <dsp:cNvSpPr/>
      </dsp:nvSpPr>
      <dsp:spPr>
        <a:xfrm>
          <a:off x="700857" y="1849607"/>
          <a:ext cx="4692697" cy="812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Normalize</a:t>
          </a:r>
          <a:r>
            <a:rPr lang="de-DE" sz="1000" kern="1200" dirty="0"/>
            <a:t> </a:t>
          </a:r>
          <a:r>
            <a:rPr lang="de-DE" sz="1000" kern="1200" dirty="0" err="1"/>
            <a:t>data</a:t>
          </a:r>
          <a:r>
            <a:rPr lang="de-DE" sz="1000" kern="1200" dirty="0"/>
            <a:t>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</a:t>
          </a:r>
          <a:r>
            <a:rPr lang="en-US" sz="1000" b="1" kern="1200" dirty="0"/>
            <a:t>=</a:t>
          </a:r>
          <a:r>
            <a:rPr lang="en-US" sz="1000" kern="1200" dirty="0" err="1"/>
            <a:t>pd</a:t>
          </a:r>
          <a:r>
            <a:rPr lang="en-US" sz="1000" b="1" kern="1200" dirty="0" err="1"/>
            <a:t>.</a:t>
          </a:r>
          <a:r>
            <a:rPr lang="en-US" sz="1000" kern="1200" dirty="0" err="1"/>
            <a:t>json_normalize</a:t>
          </a:r>
          <a:r>
            <a:rPr lang="en-US" sz="1000" kern="1200" dirty="0"/>
            <a:t>(</a:t>
          </a:r>
          <a:r>
            <a:rPr lang="en-US" sz="1000" kern="1200" dirty="0" err="1"/>
            <a:t>response</a:t>
          </a:r>
          <a:r>
            <a:rPr lang="en-US" sz="1000" b="1" kern="1200" dirty="0" err="1"/>
            <a:t>.</a:t>
          </a:r>
          <a:r>
            <a:rPr lang="en-US" sz="1000" kern="1200" dirty="0" err="1"/>
            <a:t>json</a:t>
          </a:r>
          <a:r>
            <a:rPr lang="en-US" sz="1000" kern="1200" dirty="0"/>
            <a:t>())</a:t>
          </a:r>
        </a:p>
      </dsp:txBody>
      <dsp:txXfrm>
        <a:off x="724640" y="1873390"/>
        <a:ext cx="3766887" cy="764456"/>
      </dsp:txXfrm>
    </dsp:sp>
    <dsp:sp modelId="{B0DCA14B-F725-4B63-ACDB-2861A091A45F}">
      <dsp:nvSpPr>
        <dsp:cNvPr id="0" name=""/>
        <dsp:cNvSpPr/>
      </dsp:nvSpPr>
      <dsp:spPr>
        <a:xfrm>
          <a:off x="1051286" y="2774411"/>
          <a:ext cx="4692697" cy="812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Extract column names: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column_names</a:t>
          </a:r>
          <a:r>
            <a:rPr lang="en-US" sz="1000" b="1" kern="1200" dirty="0"/>
            <a:t>=</a:t>
          </a:r>
          <a:r>
            <a:rPr lang="en-US" sz="1000" kern="1200" dirty="0"/>
            <a:t>[]</a:t>
          </a:r>
          <a:r>
            <a:rPr lang="en-US" sz="1000" kern="1200" dirty="0" err="1"/>
            <a:t>table_columns</a:t>
          </a:r>
          <a:r>
            <a:rPr lang="en-US" sz="1000" b="1" kern="1200" dirty="0"/>
            <a:t>=</a:t>
          </a:r>
          <a:r>
            <a:rPr lang="en-US" sz="1000" kern="1200" dirty="0" err="1"/>
            <a:t>first_launch_table</a:t>
          </a:r>
          <a:r>
            <a:rPr lang="en-US" sz="1000" b="1" kern="1200" dirty="0" err="1"/>
            <a:t>.</a:t>
          </a:r>
          <a:r>
            <a:rPr lang="en-US" sz="1000" kern="1200" dirty="0" err="1"/>
            <a:t>find_all</a:t>
          </a:r>
          <a:r>
            <a:rPr lang="en-US" sz="1000" kern="1200" dirty="0"/>
            <a:t>('</a:t>
          </a:r>
          <a:r>
            <a:rPr lang="en-US" sz="1000" kern="1200" dirty="0" err="1"/>
            <a:t>th</a:t>
          </a:r>
          <a:r>
            <a:rPr lang="en-US" sz="1000" kern="1200" dirty="0"/>
            <a:t>')</a:t>
          </a:r>
          <a:r>
            <a:rPr lang="en-US" sz="1000" b="1" kern="1200" dirty="0" err="1"/>
            <a:t>for</a:t>
          </a:r>
          <a:r>
            <a:rPr lang="en-US" sz="1000" kern="1200" dirty="0" err="1"/>
            <a:t>column</a:t>
          </a:r>
          <a:r>
            <a:rPr lang="en-US" sz="1000" b="1" kern="1200" dirty="0" err="1"/>
            <a:t>in</a:t>
          </a:r>
          <a:r>
            <a:rPr lang="en-US" sz="1000" kern="1200" dirty="0" err="1"/>
            <a:t>table_columns:name</a:t>
          </a:r>
          <a:r>
            <a:rPr lang="en-US" sz="1000" b="1" kern="1200" dirty="0"/>
            <a:t>=</a:t>
          </a:r>
          <a:r>
            <a:rPr lang="en-US" sz="1000" kern="1200" dirty="0" err="1"/>
            <a:t>extract_column_from_header</a:t>
          </a:r>
          <a:r>
            <a:rPr lang="en-US" sz="1000" kern="1200" dirty="0"/>
            <a:t>(column)</a:t>
          </a:r>
          <a:r>
            <a:rPr lang="en-US" sz="1000" b="1" kern="1200" dirty="0" err="1"/>
            <a:t>if</a:t>
          </a:r>
          <a:r>
            <a:rPr lang="en-US" sz="1000" kern="1200" dirty="0" err="1"/>
            <a:t>name</a:t>
          </a:r>
          <a:r>
            <a:rPr lang="en-US" sz="1000" b="1" kern="1200" dirty="0" err="1"/>
            <a:t>isnotNoneand</a:t>
          </a:r>
          <a:r>
            <a:rPr lang="en-US" sz="1000" kern="1200" dirty="0" err="1"/>
            <a:t>len</a:t>
          </a:r>
          <a:r>
            <a:rPr lang="en-US" sz="1000" kern="1200" dirty="0"/>
            <a:t>(name)</a:t>
          </a:r>
          <a:r>
            <a:rPr lang="en-US" sz="1000" b="1" kern="1200" dirty="0"/>
            <a:t>&gt;</a:t>
          </a:r>
          <a:r>
            <a:rPr lang="en-US" sz="1000" kern="1200" dirty="0"/>
            <a:t>0:column_names</a:t>
          </a:r>
          <a:r>
            <a:rPr lang="en-US" sz="1000" b="1" kern="1200" dirty="0"/>
            <a:t>.</a:t>
          </a:r>
          <a:r>
            <a:rPr lang="en-US" sz="1000" kern="1200" dirty="0"/>
            <a:t>append(name)</a:t>
          </a:r>
        </a:p>
      </dsp:txBody>
      <dsp:txXfrm>
        <a:off x="1075069" y="2798194"/>
        <a:ext cx="3766887" cy="764456"/>
      </dsp:txXfrm>
    </dsp:sp>
    <dsp:sp modelId="{59E42AD1-37D5-4AFA-9D1B-FFCAF756E752}">
      <dsp:nvSpPr>
        <dsp:cNvPr id="0" name=""/>
        <dsp:cNvSpPr/>
      </dsp:nvSpPr>
      <dsp:spPr>
        <a:xfrm>
          <a:off x="1401714" y="3699215"/>
          <a:ext cx="4692697" cy="8120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Convert</a:t>
          </a:r>
          <a:r>
            <a:rPr lang="de-DE" sz="1000" kern="1200" dirty="0"/>
            <a:t> </a:t>
          </a:r>
          <a:r>
            <a:rPr lang="de-DE" sz="1000" kern="1200" dirty="0" err="1"/>
            <a:t>to</a:t>
          </a:r>
          <a:r>
            <a:rPr lang="de-DE" sz="1000" kern="1200" dirty="0"/>
            <a:t> </a:t>
          </a:r>
          <a:r>
            <a:rPr lang="de-DE" sz="1000" kern="1200" dirty="0" err="1"/>
            <a:t>dataframe</a:t>
          </a:r>
          <a:r>
            <a:rPr lang="de-DE" sz="1000" kern="1200" dirty="0"/>
            <a:t>:</a:t>
          </a:r>
          <a:br>
            <a:rPr lang="de-DE" sz="1000" kern="1200" dirty="0"/>
          </a:br>
          <a:r>
            <a:rPr lang="en-US" sz="1000" kern="1200" dirty="0"/>
            <a:t>df</a:t>
          </a:r>
          <a:r>
            <a:rPr lang="en-US" sz="1000" b="1" kern="1200" dirty="0"/>
            <a:t>=</a:t>
          </a:r>
          <a:r>
            <a:rPr lang="en-US" sz="1000" kern="1200" dirty="0" err="1"/>
            <a:t>pd</a:t>
          </a:r>
          <a:r>
            <a:rPr lang="en-US" sz="1000" b="1" kern="1200" dirty="0" err="1"/>
            <a:t>.</a:t>
          </a:r>
          <a:r>
            <a:rPr lang="en-US" sz="1000" kern="1200" dirty="0" err="1"/>
            <a:t>DataFrame</a:t>
          </a:r>
          <a:r>
            <a:rPr lang="en-US" sz="1000" kern="1200" dirty="0"/>
            <a:t>(</a:t>
          </a:r>
          <a:r>
            <a:rPr lang="en-US" sz="1000" kern="1200" dirty="0" err="1"/>
            <a:t>launch_dict</a:t>
          </a:r>
          <a:r>
            <a:rPr lang="en-US" sz="1000" kern="1200" dirty="0"/>
            <a:t>)</a:t>
          </a:r>
        </a:p>
      </dsp:txBody>
      <dsp:txXfrm>
        <a:off x="1425497" y="3722998"/>
        <a:ext cx="3766887" cy="764456"/>
      </dsp:txXfrm>
    </dsp:sp>
    <dsp:sp modelId="{D9051F9B-EFF3-4DD5-932F-6189620C2319}">
      <dsp:nvSpPr>
        <dsp:cNvPr id="0" name=""/>
        <dsp:cNvSpPr/>
      </dsp:nvSpPr>
      <dsp:spPr>
        <a:xfrm>
          <a:off x="4164882" y="593227"/>
          <a:ext cx="527814" cy="5278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283640" y="593227"/>
        <a:ext cx="290298" cy="397180"/>
      </dsp:txXfrm>
    </dsp:sp>
    <dsp:sp modelId="{A54E2963-A543-4D2D-9D1B-902FEE38DC23}">
      <dsp:nvSpPr>
        <dsp:cNvPr id="0" name=""/>
        <dsp:cNvSpPr/>
      </dsp:nvSpPr>
      <dsp:spPr>
        <a:xfrm>
          <a:off x="4515311" y="1518031"/>
          <a:ext cx="527814" cy="5278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634069" y="1518031"/>
        <a:ext cx="290298" cy="397180"/>
      </dsp:txXfrm>
    </dsp:sp>
    <dsp:sp modelId="{6E695ECA-5A7A-4FF2-A9EB-6ED7FD248A19}">
      <dsp:nvSpPr>
        <dsp:cNvPr id="0" name=""/>
        <dsp:cNvSpPr/>
      </dsp:nvSpPr>
      <dsp:spPr>
        <a:xfrm>
          <a:off x="4865739" y="2429301"/>
          <a:ext cx="527814" cy="5278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984497" y="2429301"/>
        <a:ext cx="290298" cy="397180"/>
      </dsp:txXfrm>
    </dsp:sp>
    <dsp:sp modelId="{7A763443-2FEE-4072-8770-2D0A8DF9C097}">
      <dsp:nvSpPr>
        <dsp:cNvPr id="0" name=""/>
        <dsp:cNvSpPr/>
      </dsp:nvSpPr>
      <dsp:spPr>
        <a:xfrm>
          <a:off x="5216168" y="3363127"/>
          <a:ext cx="527814" cy="5278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334926" y="3363127"/>
        <a:ext cx="290298" cy="397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F388F-624E-4294-A927-E6EDF72AD049}">
      <dsp:nvSpPr>
        <dsp:cNvPr id="0" name=""/>
        <dsp:cNvSpPr/>
      </dsp:nvSpPr>
      <dsp:spPr>
        <a:xfrm>
          <a:off x="0" y="97233"/>
          <a:ext cx="4554078" cy="1261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Wikipedia page: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static_url</a:t>
          </a:r>
          <a:r>
            <a:rPr lang="en-US" sz="1000" kern="1200" dirty="0"/>
            <a:t>=https://en.wikipedia.org/w/index.php?title=List_of_Falcon_9_and_Falcon_Heavy_launches&amp;oldid=1027686922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html=</a:t>
          </a:r>
          <a:r>
            <a:rPr lang="en-US" sz="1000" kern="1200" dirty="0" err="1"/>
            <a:t>requests.get</a:t>
          </a:r>
          <a:r>
            <a:rPr lang="en-US" sz="1000" kern="1200" dirty="0"/>
            <a:t>(</a:t>
          </a:r>
          <a:r>
            <a:rPr lang="en-US" sz="1000" kern="1200" dirty="0" err="1"/>
            <a:t>static_url</a:t>
          </a:r>
          <a:r>
            <a:rPr lang="en-US" sz="1000" kern="1200" dirty="0"/>
            <a:t>)</a:t>
          </a:r>
        </a:p>
      </dsp:txBody>
      <dsp:txXfrm>
        <a:off x="36953" y="134186"/>
        <a:ext cx="2994187" cy="1187761"/>
      </dsp:txXfrm>
    </dsp:sp>
    <dsp:sp modelId="{951450DA-3532-4A96-B547-F18E9A00E70C}">
      <dsp:nvSpPr>
        <dsp:cNvPr id="0" name=""/>
        <dsp:cNvSpPr/>
      </dsp:nvSpPr>
      <dsp:spPr>
        <a:xfrm>
          <a:off x="401830" y="2015328"/>
          <a:ext cx="4554078" cy="82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Create </a:t>
          </a:r>
          <a:r>
            <a:rPr lang="en-US" sz="1000" kern="1200" dirty="0" err="1"/>
            <a:t>BeautifulSoup</a:t>
          </a:r>
          <a:r>
            <a:rPr lang="en-US" sz="1000" kern="1200" dirty="0"/>
            <a:t> object: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soup=</a:t>
          </a:r>
          <a:r>
            <a:rPr lang="en-US" sz="1000" kern="1200" dirty="0" err="1"/>
            <a:t>BeautifulSoup</a:t>
          </a:r>
          <a:r>
            <a:rPr lang="en-US" sz="1000" kern="1200" dirty="0"/>
            <a:t>(html.content,"</a:t>
          </a:r>
          <a:r>
            <a:rPr lang="en-US" sz="1000" kern="1200" dirty="0" err="1"/>
            <a:t>html.parser</a:t>
          </a:r>
          <a:r>
            <a:rPr lang="en-US" sz="1000" kern="1200" dirty="0"/>
            <a:t>")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425938" y="2039436"/>
        <a:ext cx="3157544" cy="774907"/>
      </dsp:txXfrm>
    </dsp:sp>
    <dsp:sp modelId="{8B21B19D-DA84-48AA-AA2A-E1E3FEDD77B3}">
      <dsp:nvSpPr>
        <dsp:cNvPr id="0" name=""/>
        <dsp:cNvSpPr/>
      </dsp:nvSpPr>
      <dsp:spPr>
        <a:xfrm>
          <a:off x="803660" y="3397646"/>
          <a:ext cx="4554078" cy="1456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Extract HTML table data and convert to </a:t>
          </a:r>
          <a:r>
            <a:rPr lang="en-US" sz="1000" kern="1200" dirty="0" err="1"/>
            <a:t>dataframe</a:t>
          </a:r>
          <a:r>
            <a:rPr lang="en-US" sz="1000" kern="1200" dirty="0"/>
            <a:t>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html_tables</a:t>
          </a:r>
          <a:r>
            <a:rPr lang="en-US" sz="1000" kern="1200" dirty="0"/>
            <a:t>=</a:t>
          </a:r>
          <a:r>
            <a:rPr lang="en-US" sz="1000" kern="1200" dirty="0" err="1"/>
            <a:t>soup.find_all</a:t>
          </a:r>
          <a:r>
            <a:rPr lang="en-US" sz="1000" kern="1200" dirty="0"/>
            <a:t>("table")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column_names</a:t>
          </a:r>
          <a:r>
            <a:rPr lang="en-US" sz="1000" kern="1200" dirty="0"/>
            <a:t>=[]</a:t>
          </a:r>
          <a:r>
            <a:rPr lang="en-US" sz="1000" kern="1200" dirty="0" err="1"/>
            <a:t>table_columns</a:t>
          </a:r>
          <a:r>
            <a:rPr lang="en-US" sz="1000" kern="1200" dirty="0"/>
            <a:t>=</a:t>
          </a:r>
          <a:r>
            <a:rPr lang="en-US" sz="1000" kern="1200" dirty="0" err="1"/>
            <a:t>first_launch_table.find_all</a:t>
          </a:r>
          <a:r>
            <a:rPr lang="en-US" sz="1000" kern="1200" dirty="0"/>
            <a:t>('</a:t>
          </a:r>
          <a:r>
            <a:rPr lang="en-US" sz="1000" kern="1200" dirty="0" err="1"/>
            <a:t>th</a:t>
          </a:r>
          <a:r>
            <a:rPr lang="en-US" sz="1000" kern="1200" dirty="0"/>
            <a:t>')</a:t>
          </a:r>
          <a:r>
            <a:rPr lang="en-US" sz="1000" kern="1200" dirty="0" err="1"/>
            <a:t>forcolumnintable_columns:name</a:t>
          </a:r>
          <a:r>
            <a:rPr lang="en-US" sz="1000" kern="1200" dirty="0"/>
            <a:t>=</a:t>
          </a:r>
          <a:r>
            <a:rPr lang="en-US" sz="1000" kern="1200" dirty="0" err="1"/>
            <a:t>extract_column_from_header</a:t>
          </a:r>
          <a:r>
            <a:rPr lang="en-US" sz="1000" kern="1200" dirty="0"/>
            <a:t>(column)</a:t>
          </a:r>
          <a:r>
            <a:rPr lang="en-US" sz="1000" kern="1200" dirty="0" err="1"/>
            <a:t>ifnameisnotNoneandlen</a:t>
          </a:r>
          <a:r>
            <a:rPr lang="en-US" sz="1000" kern="1200" dirty="0"/>
            <a:t>(name)&gt;0:column_names.append(name)</a:t>
          </a:r>
        </a:p>
      </dsp:txBody>
      <dsp:txXfrm>
        <a:off x="846309" y="3440295"/>
        <a:ext cx="3120462" cy="1370836"/>
      </dsp:txXfrm>
    </dsp:sp>
    <dsp:sp modelId="{AD9D4E82-1AAA-4A3E-8832-40FA2A603FDF}">
      <dsp:nvSpPr>
        <dsp:cNvPr id="0" name=""/>
        <dsp:cNvSpPr/>
      </dsp:nvSpPr>
      <dsp:spPr>
        <a:xfrm>
          <a:off x="3607590" y="1104235"/>
          <a:ext cx="946487" cy="9464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20550" y="1104235"/>
        <a:ext cx="520567" cy="712231"/>
      </dsp:txXfrm>
    </dsp:sp>
    <dsp:sp modelId="{E18B5A3A-EA5D-45BC-ADC7-44C9D7185659}">
      <dsp:nvSpPr>
        <dsp:cNvPr id="0" name=""/>
        <dsp:cNvSpPr/>
      </dsp:nvSpPr>
      <dsp:spPr>
        <a:xfrm>
          <a:off x="4009421" y="2793350"/>
          <a:ext cx="946487" cy="9464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22381" y="2793350"/>
        <a:ext cx="520567" cy="712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5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5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9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MarcoThielmann/SpaceY/blob/85acb4ba464dfe5663708c96ad3bdbd2ed1ce0da/jupyter-labs-spacex-data-collection-api.ipynb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Marco Thielmann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13-Jun-2022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9745589" cy="48053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Read SpaceX dataset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6A588-A5D1-4D62-9BA6-5239FF58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2" y="1899641"/>
            <a:ext cx="974543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9745589" cy="48053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relations between different data points, such 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 type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 a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7798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9745589" cy="48053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Features Engineering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features that will be used for prediction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dummy variables to categorical columns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Apply hot encoding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0C332-3076-456B-9408-B61C5F9F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36" y="3435149"/>
            <a:ext cx="7479311" cy="2602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BC693-AD7A-4AF5-9431-06EBD0F2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696" y="1371600"/>
            <a:ext cx="5351167" cy="16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/>
              <a:t>Create a column for the class</a:t>
            </a:r>
          </a:p>
          <a:p>
            <a:r>
              <a:rPr lang="en-US" sz="2200" dirty="0"/>
              <a:t>Standardize the data</a:t>
            </a:r>
          </a:p>
          <a:p>
            <a:r>
              <a:rPr lang="en-US" sz="2200" dirty="0"/>
              <a:t>Split into training data and test data</a:t>
            </a:r>
          </a:p>
          <a:p>
            <a:r>
              <a:rPr lang="en-US" sz="2200" dirty="0"/>
              <a:t>Find the best Hyperparameter for SVM, Classification Tree and Logistic Regression</a:t>
            </a:r>
          </a:p>
          <a:p>
            <a:pPr lvl="1"/>
            <a:r>
              <a:rPr lang="en-US" dirty="0"/>
              <a:t>Find the method that performs best using test data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methodology</a:t>
            </a:r>
          </a:p>
        </p:txBody>
      </p:sp>
    </p:spTree>
    <p:extLst>
      <p:ext uri="{BB962C8B-B14F-4D97-AF65-F5344CB8AC3E}">
        <p14:creationId xmlns:p14="http://schemas.microsoft.com/office/powerpoint/2010/main" val="264414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99E93-78C6-455A-877C-63D59D80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3" y="1380070"/>
            <a:ext cx="5034177" cy="4157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82C98-DF2B-49FA-93B0-A7611EA0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73" y="5615941"/>
            <a:ext cx="501084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20AFE-A864-4B8A-A6DD-4993C3EF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2" y="4182639"/>
            <a:ext cx="10851257" cy="58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0533F-8859-4D69-93F0-4C29C098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43" y="1664236"/>
            <a:ext cx="10775950" cy="20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E1FDF-C7CF-45D5-A361-FEFE7A67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9742"/>
            <a:ext cx="6639852" cy="34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BD2BE-FC09-499B-9209-A2AFA8E00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5230737"/>
            <a:ext cx="370574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A29D-5DD8-465E-948E-E7C7358B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8970"/>
            <a:ext cx="10750550" cy="2070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DC71-143F-4DDD-B487-091C1625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981418"/>
            <a:ext cx="890711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CC4D3-E556-4DD3-B274-289DAE32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7194"/>
            <a:ext cx="10896600" cy="1968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98B79-970B-49FA-BC1B-59631B98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935542"/>
            <a:ext cx="771632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A6ED5-C393-4E7B-A298-C4F20E27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2893"/>
            <a:ext cx="3429479" cy="2248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40591-2A2E-4784-873A-DAA6E5DBF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31" y="1542893"/>
            <a:ext cx="4029637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different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key word DISTINCT to show only unique launch sites from the SpaceX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6D2A-1F92-4140-B1C1-8E143572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538" y="4403588"/>
            <a:ext cx="3810532" cy="400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A2642-EFC1-4F4D-A1CC-FE51E954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538" y="4844308"/>
            <a:ext cx="885949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 was retrieved by using the LIKE keyword and limit the results to a total of 5: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77A7-A580-4757-949D-CE23731E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33" y="3579870"/>
            <a:ext cx="8478433" cy="2076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8E76C-D83A-4107-BD13-664AEA77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33" y="3278130"/>
            <a:ext cx="4706007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was calculated using the SUM command: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D16E3-21A0-4E5F-B3F7-94386235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374989"/>
            <a:ext cx="6811326" cy="514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BE16F-FEF8-4374-B196-6E0E2CBE4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1" y="4125583"/>
            <a:ext cx="51442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for the Booster version F9 v1.1 was 2928.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AVG keyword was used for entries that have the requested booster version.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8BA95-35C5-4779-AFAE-4AC0A178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938552"/>
            <a:ext cx="6868484" cy="504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FB569-2DAC-4C48-91CC-E8E1F0E5A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0" y="4537036"/>
            <a:ext cx="714475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was on the 08-Jan-2018.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 was retrieved by retrieving data with a successful landing outcome, ordering the results descending by data and limiting the result to 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930BD-77A5-4F31-8149-8ADDAF80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60" y="4141755"/>
            <a:ext cx="7554379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636C7-FEBB-4789-9F3B-54180D4B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60" y="4727260"/>
            <a:ext cx="942154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9673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versions on the right side had a successful drone ship landing with a payload between 4000 and 600: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were identified by looking for DISTINCT booster versions with a successful landing outcome and a payload mass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39F81-B848-4B61-A21A-B0360A2D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5208873"/>
            <a:ext cx="10383699" cy="447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9C7D0-3F39-4D9A-A857-CD8C2047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60" y="2213275"/>
            <a:ext cx="2248214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one failure and 100 successful mission outcomes were identified.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information we used a subquery to get all successful landings as success and all others as failure and made it available as outcome. The result was grouped by outcome and counted: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7441B-6A46-4AD7-A770-DBC9F669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45" y="3649336"/>
            <a:ext cx="10431331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DA367-76F3-4017-8D32-F1EF40E7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45" y="4341569"/>
            <a:ext cx="113363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boosters have carried the maximum payload:</a:t>
            </a:r>
          </a:p>
          <a:p>
            <a:pPr lvl="1"/>
            <a:r>
              <a:rPr lang="en-US" sz="1000" dirty="0"/>
              <a:t>F9 B5 B1048.4</a:t>
            </a:r>
          </a:p>
          <a:p>
            <a:pPr lvl="1"/>
            <a:r>
              <a:rPr lang="en-US" sz="1000" dirty="0"/>
              <a:t>F9 B5 B1048.5</a:t>
            </a:r>
          </a:p>
          <a:p>
            <a:pPr lvl="1"/>
            <a:r>
              <a:rPr lang="en-US" sz="1000" dirty="0"/>
              <a:t>F9 B5 B1049.4</a:t>
            </a:r>
          </a:p>
          <a:p>
            <a:pPr lvl="1"/>
            <a:r>
              <a:rPr lang="en-US" sz="1000" dirty="0"/>
              <a:t>F9 B5 B1049.5</a:t>
            </a:r>
          </a:p>
          <a:p>
            <a:pPr lvl="1"/>
            <a:r>
              <a:rPr lang="en-US" sz="1000" dirty="0"/>
              <a:t>F9 B5 B1049.7</a:t>
            </a:r>
          </a:p>
          <a:p>
            <a:pPr lvl="1"/>
            <a:r>
              <a:rPr lang="en-US" sz="1000" dirty="0"/>
              <a:t>F9 B5 B1051.3</a:t>
            </a:r>
          </a:p>
          <a:p>
            <a:pPr lvl="1"/>
            <a:r>
              <a:rPr lang="en-US" sz="1000" dirty="0"/>
              <a:t>F9 B5 B1051.4</a:t>
            </a:r>
          </a:p>
          <a:p>
            <a:pPr lvl="1"/>
            <a:r>
              <a:rPr lang="en-US" sz="1000" dirty="0"/>
              <a:t>F9 B5 B1051.6</a:t>
            </a:r>
          </a:p>
          <a:p>
            <a:pPr lvl="1"/>
            <a:r>
              <a:rPr lang="en-US" sz="1000" dirty="0"/>
              <a:t>F9 B5 B1056.4</a:t>
            </a:r>
          </a:p>
          <a:p>
            <a:pPr lvl="1"/>
            <a:r>
              <a:rPr lang="en-US" sz="1000" dirty="0"/>
              <a:t>F9 B5 B1058.3</a:t>
            </a:r>
          </a:p>
          <a:p>
            <a:pPr lvl="1"/>
            <a:r>
              <a:rPr lang="en-US" sz="1000" dirty="0"/>
              <a:t>F9 B5 B1060.2</a:t>
            </a:r>
          </a:p>
          <a:p>
            <a:pPr lvl="1"/>
            <a:r>
              <a:rPr lang="en-US" sz="1000" dirty="0"/>
              <a:t>F9 B5 B1060.3</a:t>
            </a:r>
          </a:p>
          <a:p>
            <a:r>
              <a:rPr lang="en-US" sz="1400" dirty="0"/>
              <a:t>The data was retrieved by identifying the max payload mass in a subquery and selecting the distinct booster versions that have an entry for that payload mass.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E748A-DF32-463F-B750-DD218EC1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5667272"/>
            <a:ext cx="9278645" cy="504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C70E6-EC33-413A-9482-F8586407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770" y="2977398"/>
            <a:ext cx="121937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you can find the launch sites and the booster versions that had a failed landing outcome in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information was retrieved using data from the year 20015 that have ‘drone’ in their landing outcome, using the LIKE command: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44B3F-CAF4-4991-BC5A-C3BA61EC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617860"/>
            <a:ext cx="8554644" cy="476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B94FB-095D-4A79-B661-11128FE1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57" y="2611651"/>
            <a:ext cx="197195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10 launches were no attempt was taken to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success was via drone ship, closely followed by landing on the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41C5-F858-40BF-B53C-2BE11572E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95" y="3528438"/>
            <a:ext cx="10478962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81B92-1C0A-4EBB-8B2C-A5FAD599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95" y="4145085"/>
            <a:ext cx="193384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0782C-AE7E-4DA8-94ED-21110A99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1414"/>
            <a:ext cx="7210207" cy="364021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0E34576-F631-495B-9BEC-C723E266D89C}"/>
              </a:ext>
            </a:extLst>
          </p:cNvPr>
          <p:cNvSpPr txBox="1">
            <a:spLocks/>
          </p:cNvSpPr>
          <p:nvPr/>
        </p:nvSpPr>
        <p:spPr>
          <a:xfrm>
            <a:off x="770010" y="5209309"/>
            <a:ext cx="9745589" cy="9676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were located near the costal area of the USA in the states Florida and California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vs Failed Launches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E6860-06B6-4E25-A8D6-A8538BAF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38" y="1552844"/>
            <a:ext cx="2800741" cy="2353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B7F469-D0D6-425F-8254-AA017AD7A408}"/>
              </a:ext>
            </a:extLst>
          </p:cNvPr>
          <p:cNvSpPr txBox="1"/>
          <p:nvPr/>
        </p:nvSpPr>
        <p:spPr>
          <a:xfrm>
            <a:off x="1371600" y="1587481"/>
            <a:ext cx="138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CCAFS SLC40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EB329-34FF-45A5-8013-1C7949217A58}"/>
              </a:ext>
            </a:extLst>
          </p:cNvPr>
          <p:cNvSpPr txBox="1"/>
          <p:nvPr/>
        </p:nvSpPr>
        <p:spPr>
          <a:xfrm>
            <a:off x="1371599" y="3845772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CCAFS LC40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4DFFFE-A71A-4078-8024-3D05A7E6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8" y="4215104"/>
            <a:ext cx="2437390" cy="2386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EF880-DAC1-453C-944E-AB97FFE204D9}"/>
              </a:ext>
            </a:extLst>
          </p:cNvPr>
          <p:cNvSpPr txBox="1"/>
          <p:nvPr/>
        </p:nvSpPr>
        <p:spPr>
          <a:xfrm>
            <a:off x="1595537" y="121229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Florida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8042E-DD69-48E0-AFF7-0B3A25E9A1F1}"/>
              </a:ext>
            </a:extLst>
          </p:cNvPr>
          <p:cNvSpPr txBox="1"/>
          <p:nvPr/>
        </p:nvSpPr>
        <p:spPr>
          <a:xfrm>
            <a:off x="6802581" y="1408508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California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27FA3E-267A-4C1F-AE24-C042F3789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278" y="3257707"/>
            <a:ext cx="3067478" cy="3343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38575F-EFB3-4E42-BD2C-9AF1A81CA609}"/>
              </a:ext>
            </a:extLst>
          </p:cNvPr>
          <p:cNvSpPr txBox="1"/>
          <p:nvPr/>
        </p:nvSpPr>
        <p:spPr>
          <a:xfrm>
            <a:off x="4328003" y="3187304"/>
            <a:ext cx="124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KSC-LC 39A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A58408-6BAE-4C41-A61A-DBD87F164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581" y="1867907"/>
            <a:ext cx="2867425" cy="26387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40A71F-84CC-4887-AC13-1C5EB6D0B1C4}"/>
              </a:ext>
            </a:extLst>
          </p:cNvPr>
          <p:cNvSpPr txBox="1"/>
          <p:nvPr/>
        </p:nvSpPr>
        <p:spPr>
          <a:xfrm>
            <a:off x="6802581" y="4725713"/>
            <a:ext cx="443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KSC-LC 39A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CCAFS LC40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were close to 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close proximity to highways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railways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Far off from big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EACD1-F8DD-467D-9F55-64CD84A7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20" y="1690688"/>
            <a:ext cx="5934903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E9C0E-1A2E-4B35-BB81-59951A76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875" y="2371574"/>
            <a:ext cx="3817331" cy="4150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D7305-375E-42D9-88EE-114A46AF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320" y="4907690"/>
            <a:ext cx="199100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by all sites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A6E6059-036A-4D4F-A676-2A155473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1454291"/>
            <a:ext cx="10687962" cy="47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ratio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0FF5A7-3C21-45F7-B31B-761DD57A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878604"/>
            <a:ext cx="779078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Best performing site vs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B9BEA-DDBD-4184-B0A4-964EBECD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8" y="3823855"/>
            <a:ext cx="11502390" cy="2735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AF863-DA46-4612-8CD4-EEC876B3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8" y="1505841"/>
            <a:ext cx="9373603" cy="22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45548"/>
            <a:ext cx="10352550" cy="4177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4DC19-69AB-4285-B61D-3FE24018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4" y="4036095"/>
            <a:ext cx="9135989" cy="2560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3B45C-C93B-419B-9F9F-F782F25D0F8A}"/>
              </a:ext>
            </a:extLst>
          </p:cNvPr>
          <p:cNvSpPr txBox="1"/>
          <p:nvPr/>
        </p:nvSpPr>
        <p:spPr>
          <a:xfrm>
            <a:off x="845127" y="1473323"/>
            <a:ext cx="756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modle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: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4D424-F718-46D9-B3D4-A299E0E3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4" y="1806934"/>
            <a:ext cx="4944165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50C7-A705-4E06-B80B-E35A3E23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99" y="1415952"/>
            <a:ext cx="5098728" cy="48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482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amount of flights at a launch site, the better is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is increasing since 2013 until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VLEA had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KDC LC-39A had the most successful launches of any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sources can be found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https://github.com/MarcoThielmann/SpaceY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 and missing values were calculated using existing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the 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was done using get request to the SpaceX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we decoded the response content as a Json using .json() function call and turn 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 a pandas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cleaned the data, checked for missing values and fill in missing values where necessary.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we performed web scraping from Wikipedia for Falcon 9 launch records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was to extract the launch records as HTML table, parse the table and convert it to a pandas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future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 to the SpaceX API to collect data, clean the requested data and did some basic data wrangling and formatting.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https://github.com/MarcoThielmann/SpaceY/blob/85acb4ba464dfe5663708c96ad3bdbd2ed1ce0da/jupyter-labs-spacex-data-collection-api.ipynb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D17AB49-3D7B-4D1A-9655-1344B621A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007131"/>
              </p:ext>
            </p:extLst>
          </p:nvPr>
        </p:nvGraphicFramePr>
        <p:xfrm>
          <a:off x="5276850" y="1660963"/>
          <a:ext cx="6094412" cy="451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0844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web scrapping to Falcon 9 launch records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parsed the table and converted it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https://github.com/MarcoThielmann/SpaceY/blob/85acb4ba464dfe5663708c96ad3bdbd2ed1ce0da/jupyter-labs-webscraping.ipynb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7C5FD6E-8565-4847-B926-10547E4A4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284516"/>
              </p:ext>
            </p:extLst>
          </p:nvPr>
        </p:nvGraphicFramePr>
        <p:xfrm>
          <a:off x="5589661" y="1555750"/>
          <a:ext cx="5357739" cy="4853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1585</Words>
  <Application>Microsoft Office PowerPoint</Application>
  <PresentationFormat>Widescreen</PresentationFormat>
  <Paragraphs>230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Thielmann, Marco DE/MBR</cp:lastModifiedBy>
  <cp:revision>230</cp:revision>
  <dcterms:created xsi:type="dcterms:W3CDTF">2021-04-29T18:58:34Z</dcterms:created>
  <dcterms:modified xsi:type="dcterms:W3CDTF">2022-06-14T15:19:12Z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